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6" r:id="rId2"/>
  </p:sldMasterIdLst>
  <p:notesMasterIdLst>
    <p:notesMasterId r:id="rId5"/>
  </p:notesMasterIdLst>
  <p:sldIdLst>
    <p:sldId id="256" r:id="rId3"/>
    <p:sldId id="258" r:id="rId4"/>
  </p:sldIdLst>
  <p:sldSz cx="7556500" cy="106934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4300">
          <p15:clr>
            <a:srgbClr val="A4A3A4"/>
          </p15:clr>
        </p15:guide>
        <p15:guide id="4" pos="4348">
          <p15:clr>
            <a:srgbClr val="A4A3A4"/>
          </p15:clr>
        </p15:guide>
        <p15:guide id="5" pos="3436">
          <p15:clr>
            <a:srgbClr val="A4A3A4"/>
          </p15:clr>
        </p15:guide>
        <p15:guide id="6" pos="4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46C5C-84C9-4173-9321-7260D8D5CB7C}" v="12" dt="2020-01-15T05:57:20.2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8" autoAdjust="0"/>
  </p:normalViewPr>
  <p:slideViewPr>
    <p:cSldViewPr>
      <p:cViewPr varScale="1">
        <p:scale>
          <a:sx n="42" d="100"/>
          <a:sy n="42" d="100"/>
        </p:scale>
        <p:origin x="1668" y="60"/>
      </p:cViewPr>
      <p:guideLst>
        <p:guide orient="horz" pos="2880"/>
        <p:guide pos="2160"/>
        <p:guide pos="4300"/>
        <p:guide pos="4348"/>
        <p:guide pos="3436"/>
        <p:guide pos="4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C208E-2EDC-4D84-8CAC-C486E0B04ACE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20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781C2-6B8D-4476-9FCD-F139217AD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0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781C2-6B8D-4476-9FCD-F139217AD1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33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CCCF6-67A8-4CD9-8A96-55EB83C4CB38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14042"/>
                </a:solidFill>
                <a:latin typeface="HG丸ｺﾞｼｯｸM-PRO"/>
                <a:cs typeface="HG丸ｺﾞｼｯｸM-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14042"/>
                </a:solidFill>
                <a:latin typeface="HG丸ｺﾞｼｯｸM-PRO"/>
                <a:cs typeface="HG丸ｺﾞｼｯｸM-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14042"/>
                </a:solidFill>
                <a:latin typeface="HG丸ｺﾞｼｯｸM-PRO"/>
                <a:cs typeface="HG丸ｺﾞｼｯｸM-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2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HG丸ｺﾞｼｯｸM-PRO"/>
                <a:cs typeface="HG丸ｺﾞｼｯｸM-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2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HG丸ｺﾞｼｯｸM-PRO"/>
                <a:cs typeface="HG丸ｺﾞｼｯｸM-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0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HG丸ｺﾞｼｯｸM-PRO"/>
                <a:cs typeface="HG丸ｺﾞｼｯｸM-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14.jp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3.jp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083951"/>
            <a:ext cx="7560309" cy="6608445"/>
          </a:xfrm>
          <a:custGeom>
            <a:avLst/>
            <a:gdLst/>
            <a:ahLst/>
            <a:cxnLst/>
            <a:rect l="l" t="t" r="r" b="b"/>
            <a:pathLst>
              <a:path w="7560309" h="6608445">
                <a:moveTo>
                  <a:pt x="0" y="6608051"/>
                </a:moveTo>
                <a:lnTo>
                  <a:pt x="7559992" y="6608051"/>
                </a:lnTo>
                <a:lnTo>
                  <a:pt x="7559992" y="0"/>
                </a:lnTo>
                <a:lnTo>
                  <a:pt x="0" y="0"/>
                </a:lnTo>
                <a:lnTo>
                  <a:pt x="0" y="6608051"/>
                </a:lnTo>
                <a:close/>
              </a:path>
            </a:pathLst>
          </a:custGeom>
          <a:solidFill>
            <a:srgbClr val="FFE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559992" cy="1604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560309" cy="1605280"/>
          </a:xfrm>
          <a:custGeom>
            <a:avLst/>
            <a:gdLst/>
            <a:ahLst/>
            <a:cxnLst/>
            <a:rect l="l" t="t" r="r" b="b"/>
            <a:pathLst>
              <a:path w="7560309" h="1605280">
                <a:moveTo>
                  <a:pt x="0" y="0"/>
                </a:moveTo>
                <a:lnTo>
                  <a:pt x="7559992" y="0"/>
                </a:lnTo>
                <a:lnTo>
                  <a:pt x="7559992" y="1604924"/>
                </a:lnTo>
                <a:lnTo>
                  <a:pt x="0" y="1604924"/>
                </a:lnTo>
                <a:lnTo>
                  <a:pt x="0" y="0"/>
                </a:lnTo>
                <a:close/>
              </a:path>
            </a:pathLst>
          </a:custGeom>
          <a:solidFill>
            <a:srgbClr val="DC8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8578" y="166196"/>
            <a:ext cx="7053071" cy="13990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64178" y="241795"/>
            <a:ext cx="6827520" cy="1174750"/>
          </a:xfrm>
          <a:custGeom>
            <a:avLst/>
            <a:gdLst/>
            <a:ahLst/>
            <a:cxnLst/>
            <a:rect l="l" t="t" r="r" b="b"/>
            <a:pathLst>
              <a:path w="6827520" h="1174750">
                <a:moveTo>
                  <a:pt x="6755472" y="0"/>
                </a:moveTo>
                <a:lnTo>
                  <a:pt x="72008" y="0"/>
                </a:lnTo>
                <a:lnTo>
                  <a:pt x="44051" y="5682"/>
                </a:lnTo>
                <a:lnTo>
                  <a:pt x="21155" y="21155"/>
                </a:lnTo>
                <a:lnTo>
                  <a:pt x="5682" y="44051"/>
                </a:lnTo>
                <a:lnTo>
                  <a:pt x="0" y="72009"/>
                </a:lnTo>
                <a:lnTo>
                  <a:pt x="0" y="1102753"/>
                </a:lnTo>
                <a:lnTo>
                  <a:pt x="5682" y="1130708"/>
                </a:lnTo>
                <a:lnTo>
                  <a:pt x="21155" y="1153601"/>
                </a:lnTo>
                <a:lnTo>
                  <a:pt x="44051" y="1169069"/>
                </a:lnTo>
                <a:lnTo>
                  <a:pt x="72008" y="1174750"/>
                </a:lnTo>
                <a:lnTo>
                  <a:pt x="6755472" y="1174750"/>
                </a:lnTo>
                <a:lnTo>
                  <a:pt x="6783427" y="1169069"/>
                </a:lnTo>
                <a:lnTo>
                  <a:pt x="6806320" y="1153601"/>
                </a:lnTo>
                <a:lnTo>
                  <a:pt x="6821788" y="1130708"/>
                </a:lnTo>
                <a:lnTo>
                  <a:pt x="6827469" y="1102753"/>
                </a:lnTo>
                <a:lnTo>
                  <a:pt x="6827469" y="72009"/>
                </a:lnTo>
                <a:lnTo>
                  <a:pt x="6821788" y="44051"/>
                </a:lnTo>
                <a:lnTo>
                  <a:pt x="6806320" y="21155"/>
                </a:lnTo>
                <a:lnTo>
                  <a:pt x="6783427" y="5682"/>
                </a:lnTo>
                <a:lnTo>
                  <a:pt x="6755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64178" y="241795"/>
            <a:ext cx="6827520" cy="1174750"/>
          </a:xfrm>
          <a:custGeom>
            <a:avLst/>
            <a:gdLst/>
            <a:ahLst/>
            <a:cxnLst/>
            <a:rect l="l" t="t" r="r" b="b"/>
            <a:pathLst>
              <a:path w="6827520" h="1174750">
                <a:moveTo>
                  <a:pt x="6827469" y="1102753"/>
                </a:moveTo>
                <a:lnTo>
                  <a:pt x="6821788" y="1130708"/>
                </a:lnTo>
                <a:lnTo>
                  <a:pt x="6806320" y="1153601"/>
                </a:lnTo>
                <a:lnTo>
                  <a:pt x="6783427" y="1169069"/>
                </a:lnTo>
                <a:lnTo>
                  <a:pt x="6755472" y="1174750"/>
                </a:lnTo>
                <a:lnTo>
                  <a:pt x="72008" y="1174750"/>
                </a:lnTo>
                <a:lnTo>
                  <a:pt x="44051" y="1169069"/>
                </a:lnTo>
                <a:lnTo>
                  <a:pt x="21155" y="1153601"/>
                </a:lnTo>
                <a:lnTo>
                  <a:pt x="5682" y="1130708"/>
                </a:lnTo>
                <a:lnTo>
                  <a:pt x="0" y="1102753"/>
                </a:lnTo>
                <a:lnTo>
                  <a:pt x="0" y="72009"/>
                </a:lnTo>
                <a:lnTo>
                  <a:pt x="5682" y="44051"/>
                </a:lnTo>
                <a:lnTo>
                  <a:pt x="21155" y="21155"/>
                </a:lnTo>
                <a:lnTo>
                  <a:pt x="44051" y="5682"/>
                </a:lnTo>
                <a:lnTo>
                  <a:pt x="72008" y="0"/>
                </a:lnTo>
                <a:lnTo>
                  <a:pt x="6755472" y="0"/>
                </a:lnTo>
                <a:lnTo>
                  <a:pt x="6783427" y="5682"/>
                </a:lnTo>
                <a:lnTo>
                  <a:pt x="6806320" y="21155"/>
                </a:lnTo>
                <a:lnTo>
                  <a:pt x="6821788" y="44051"/>
                </a:lnTo>
                <a:lnTo>
                  <a:pt x="6827469" y="72009"/>
                </a:lnTo>
                <a:lnTo>
                  <a:pt x="6827469" y="1102753"/>
                </a:lnTo>
                <a:close/>
              </a:path>
            </a:pathLst>
          </a:custGeom>
          <a:ln w="7200">
            <a:solidFill>
              <a:srgbClr val="C95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1604924"/>
            <a:ext cx="7560309" cy="2479040"/>
          </a:xfrm>
          <a:custGeom>
            <a:avLst/>
            <a:gdLst/>
            <a:ahLst/>
            <a:cxnLst/>
            <a:rect l="l" t="t" r="r" b="b"/>
            <a:pathLst>
              <a:path w="7560309" h="2479040">
                <a:moveTo>
                  <a:pt x="7559992" y="0"/>
                </a:moveTo>
                <a:lnTo>
                  <a:pt x="7559992" y="2479027"/>
                </a:lnTo>
                <a:lnTo>
                  <a:pt x="0" y="2479027"/>
                </a:lnTo>
                <a:lnTo>
                  <a:pt x="0" y="0"/>
                </a:lnTo>
                <a:lnTo>
                  <a:pt x="7559992" y="0"/>
                </a:lnTo>
                <a:close/>
              </a:path>
            </a:pathLst>
          </a:custGeom>
          <a:solidFill>
            <a:srgbClr val="E1D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18750" y="3827589"/>
            <a:ext cx="518795" cy="188595"/>
          </a:xfrm>
          <a:custGeom>
            <a:avLst/>
            <a:gdLst/>
            <a:ahLst/>
            <a:cxnLst/>
            <a:rect l="l" t="t" r="r" b="b"/>
            <a:pathLst>
              <a:path w="518795" h="188595">
                <a:moveTo>
                  <a:pt x="518236" y="188315"/>
                </a:moveTo>
                <a:lnTo>
                  <a:pt x="0" y="188315"/>
                </a:lnTo>
                <a:lnTo>
                  <a:pt x="0" y="0"/>
                </a:lnTo>
                <a:lnTo>
                  <a:pt x="518236" y="0"/>
                </a:lnTo>
                <a:lnTo>
                  <a:pt x="518236" y="188315"/>
                </a:lnTo>
                <a:close/>
              </a:path>
            </a:pathLst>
          </a:custGeom>
          <a:solidFill>
            <a:srgbClr val="C95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09838" y="3993639"/>
            <a:ext cx="736600" cy="162560"/>
          </a:xfrm>
          <a:custGeom>
            <a:avLst/>
            <a:gdLst/>
            <a:ahLst/>
            <a:cxnLst/>
            <a:rect l="l" t="t" r="r" b="b"/>
            <a:pathLst>
              <a:path w="736600" h="162560">
                <a:moveTo>
                  <a:pt x="736091" y="0"/>
                </a:moveTo>
                <a:lnTo>
                  <a:pt x="0" y="0"/>
                </a:lnTo>
                <a:lnTo>
                  <a:pt x="368058" y="161950"/>
                </a:lnTo>
                <a:lnTo>
                  <a:pt x="736091" y="0"/>
                </a:lnTo>
                <a:close/>
              </a:path>
            </a:pathLst>
          </a:custGeom>
          <a:solidFill>
            <a:srgbClr val="C95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1721" y="2067763"/>
            <a:ext cx="6835775" cy="973455"/>
          </a:xfrm>
          <a:custGeom>
            <a:avLst/>
            <a:gdLst/>
            <a:ahLst/>
            <a:cxnLst/>
            <a:rect l="l" t="t" r="r" b="b"/>
            <a:pathLst>
              <a:path w="6835775" h="973455">
                <a:moveTo>
                  <a:pt x="6835635" y="972896"/>
                </a:moveTo>
                <a:lnTo>
                  <a:pt x="0" y="972896"/>
                </a:lnTo>
                <a:lnTo>
                  <a:pt x="0" y="0"/>
                </a:lnTo>
                <a:lnTo>
                  <a:pt x="6835635" y="0"/>
                </a:lnTo>
                <a:lnTo>
                  <a:pt x="6835635" y="972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61721" y="2067763"/>
            <a:ext cx="6835775" cy="973455"/>
          </a:xfrm>
          <a:custGeom>
            <a:avLst/>
            <a:gdLst/>
            <a:ahLst/>
            <a:cxnLst/>
            <a:rect l="l" t="t" r="r" b="b"/>
            <a:pathLst>
              <a:path w="6835775" h="973455">
                <a:moveTo>
                  <a:pt x="6835635" y="972896"/>
                </a:moveTo>
                <a:lnTo>
                  <a:pt x="0" y="972896"/>
                </a:lnTo>
                <a:lnTo>
                  <a:pt x="0" y="0"/>
                </a:lnTo>
                <a:lnTo>
                  <a:pt x="6835635" y="0"/>
                </a:lnTo>
                <a:lnTo>
                  <a:pt x="6835635" y="972896"/>
                </a:lnTo>
                <a:close/>
              </a:path>
            </a:pathLst>
          </a:custGeom>
          <a:ln w="5397">
            <a:solidFill>
              <a:srgbClr val="C95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65506" y="3211487"/>
            <a:ext cx="6835775" cy="616585"/>
          </a:xfrm>
          <a:custGeom>
            <a:avLst/>
            <a:gdLst/>
            <a:ahLst/>
            <a:cxnLst/>
            <a:rect l="l" t="t" r="r" b="b"/>
            <a:pathLst>
              <a:path w="6835775" h="616585">
                <a:moveTo>
                  <a:pt x="6835609" y="616102"/>
                </a:moveTo>
                <a:lnTo>
                  <a:pt x="0" y="616102"/>
                </a:lnTo>
                <a:lnTo>
                  <a:pt x="0" y="0"/>
                </a:lnTo>
                <a:lnTo>
                  <a:pt x="6835609" y="0"/>
                </a:lnTo>
                <a:lnTo>
                  <a:pt x="6835609" y="6161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65506" y="3211487"/>
            <a:ext cx="6835775" cy="616585"/>
          </a:xfrm>
          <a:custGeom>
            <a:avLst/>
            <a:gdLst/>
            <a:ahLst/>
            <a:cxnLst/>
            <a:rect l="l" t="t" r="r" b="b"/>
            <a:pathLst>
              <a:path w="6835775" h="616585">
                <a:moveTo>
                  <a:pt x="6835609" y="616102"/>
                </a:moveTo>
                <a:lnTo>
                  <a:pt x="0" y="616102"/>
                </a:lnTo>
                <a:lnTo>
                  <a:pt x="0" y="0"/>
                </a:lnTo>
                <a:lnTo>
                  <a:pt x="6835609" y="0"/>
                </a:lnTo>
                <a:lnTo>
                  <a:pt x="6835609" y="616102"/>
                </a:lnTo>
                <a:close/>
              </a:path>
            </a:pathLst>
          </a:custGeom>
          <a:ln w="5397">
            <a:solidFill>
              <a:srgbClr val="C95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518750" y="3040672"/>
            <a:ext cx="518795" cy="95885"/>
          </a:xfrm>
          <a:custGeom>
            <a:avLst/>
            <a:gdLst/>
            <a:ahLst/>
            <a:cxnLst/>
            <a:rect l="l" t="t" r="r" b="b"/>
            <a:pathLst>
              <a:path w="518795" h="95885">
                <a:moveTo>
                  <a:pt x="518236" y="95554"/>
                </a:moveTo>
                <a:lnTo>
                  <a:pt x="0" y="95554"/>
                </a:lnTo>
                <a:lnTo>
                  <a:pt x="0" y="0"/>
                </a:lnTo>
                <a:lnTo>
                  <a:pt x="518236" y="0"/>
                </a:lnTo>
                <a:lnTo>
                  <a:pt x="518236" y="95554"/>
                </a:lnTo>
                <a:close/>
              </a:path>
            </a:pathLst>
          </a:custGeom>
          <a:solidFill>
            <a:srgbClr val="C95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409838" y="3116006"/>
            <a:ext cx="736600" cy="147320"/>
          </a:xfrm>
          <a:custGeom>
            <a:avLst/>
            <a:gdLst/>
            <a:ahLst/>
            <a:cxnLst/>
            <a:rect l="l" t="t" r="r" b="b"/>
            <a:pathLst>
              <a:path w="736600" h="147320">
                <a:moveTo>
                  <a:pt x="736091" y="0"/>
                </a:moveTo>
                <a:lnTo>
                  <a:pt x="0" y="0"/>
                </a:lnTo>
                <a:lnTo>
                  <a:pt x="368058" y="147015"/>
                </a:lnTo>
                <a:lnTo>
                  <a:pt x="736091" y="0"/>
                </a:lnTo>
                <a:close/>
              </a:path>
            </a:pathLst>
          </a:custGeom>
          <a:solidFill>
            <a:srgbClr val="C95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60958" y="4625459"/>
            <a:ext cx="6848475" cy="5706745"/>
          </a:xfrm>
          <a:custGeom>
            <a:avLst/>
            <a:gdLst/>
            <a:ahLst/>
            <a:cxnLst/>
            <a:rect l="l" t="t" r="r" b="b"/>
            <a:pathLst>
              <a:path w="6848475" h="5706745">
                <a:moveTo>
                  <a:pt x="6741490" y="0"/>
                </a:moveTo>
                <a:lnTo>
                  <a:pt x="106959" y="0"/>
                </a:lnTo>
                <a:lnTo>
                  <a:pt x="65429" y="8437"/>
                </a:lnTo>
                <a:lnTo>
                  <a:pt x="31419" y="31413"/>
                </a:lnTo>
                <a:lnTo>
                  <a:pt x="8439" y="65418"/>
                </a:lnTo>
                <a:lnTo>
                  <a:pt x="0" y="106946"/>
                </a:lnTo>
                <a:lnTo>
                  <a:pt x="0" y="5599582"/>
                </a:lnTo>
                <a:lnTo>
                  <a:pt x="8439" y="5641112"/>
                </a:lnTo>
                <a:lnTo>
                  <a:pt x="31419" y="5675121"/>
                </a:lnTo>
                <a:lnTo>
                  <a:pt x="65429" y="5698101"/>
                </a:lnTo>
                <a:lnTo>
                  <a:pt x="106959" y="5706541"/>
                </a:lnTo>
                <a:lnTo>
                  <a:pt x="6741490" y="5706541"/>
                </a:lnTo>
                <a:lnTo>
                  <a:pt x="6783019" y="5698101"/>
                </a:lnTo>
                <a:lnTo>
                  <a:pt x="6817029" y="5675121"/>
                </a:lnTo>
                <a:lnTo>
                  <a:pt x="6840009" y="5641112"/>
                </a:lnTo>
                <a:lnTo>
                  <a:pt x="6848449" y="5599582"/>
                </a:lnTo>
                <a:lnTo>
                  <a:pt x="6848449" y="106946"/>
                </a:lnTo>
                <a:lnTo>
                  <a:pt x="6840009" y="65418"/>
                </a:lnTo>
                <a:lnTo>
                  <a:pt x="6817029" y="31413"/>
                </a:lnTo>
                <a:lnTo>
                  <a:pt x="6783019" y="8437"/>
                </a:lnTo>
                <a:lnTo>
                  <a:pt x="6741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60958" y="4625459"/>
            <a:ext cx="6848475" cy="5706745"/>
          </a:xfrm>
          <a:custGeom>
            <a:avLst/>
            <a:gdLst/>
            <a:ahLst/>
            <a:cxnLst/>
            <a:rect l="l" t="t" r="r" b="b"/>
            <a:pathLst>
              <a:path w="6848475" h="5706745">
                <a:moveTo>
                  <a:pt x="6848449" y="5599582"/>
                </a:moveTo>
                <a:lnTo>
                  <a:pt x="6840009" y="5641112"/>
                </a:lnTo>
                <a:lnTo>
                  <a:pt x="6817029" y="5675121"/>
                </a:lnTo>
                <a:lnTo>
                  <a:pt x="6783019" y="5698101"/>
                </a:lnTo>
                <a:lnTo>
                  <a:pt x="6741490" y="5706541"/>
                </a:lnTo>
                <a:lnTo>
                  <a:pt x="106959" y="5706541"/>
                </a:lnTo>
                <a:lnTo>
                  <a:pt x="65429" y="5698101"/>
                </a:lnTo>
                <a:lnTo>
                  <a:pt x="31419" y="5675121"/>
                </a:lnTo>
                <a:lnTo>
                  <a:pt x="8439" y="5641112"/>
                </a:lnTo>
                <a:lnTo>
                  <a:pt x="0" y="5599582"/>
                </a:lnTo>
                <a:lnTo>
                  <a:pt x="0" y="106946"/>
                </a:lnTo>
                <a:lnTo>
                  <a:pt x="8439" y="65418"/>
                </a:lnTo>
                <a:lnTo>
                  <a:pt x="31419" y="31413"/>
                </a:lnTo>
                <a:lnTo>
                  <a:pt x="65429" y="8437"/>
                </a:lnTo>
                <a:lnTo>
                  <a:pt x="106959" y="0"/>
                </a:lnTo>
                <a:lnTo>
                  <a:pt x="6741490" y="0"/>
                </a:lnTo>
                <a:lnTo>
                  <a:pt x="6783019" y="8437"/>
                </a:lnTo>
                <a:lnTo>
                  <a:pt x="6817029" y="31413"/>
                </a:lnTo>
                <a:lnTo>
                  <a:pt x="6840009" y="65418"/>
                </a:lnTo>
                <a:lnTo>
                  <a:pt x="6848449" y="106946"/>
                </a:lnTo>
                <a:lnTo>
                  <a:pt x="6848449" y="5599582"/>
                </a:lnTo>
                <a:close/>
              </a:path>
            </a:pathLst>
          </a:custGeom>
          <a:ln w="35648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284863" y="4805461"/>
            <a:ext cx="1744980" cy="5346700"/>
          </a:xfrm>
          <a:custGeom>
            <a:avLst/>
            <a:gdLst/>
            <a:ahLst/>
            <a:cxnLst/>
            <a:rect l="l" t="t" r="r" b="b"/>
            <a:pathLst>
              <a:path w="1744979" h="5346700">
                <a:moveTo>
                  <a:pt x="1624266" y="0"/>
                </a:moveTo>
                <a:lnTo>
                  <a:pt x="120281" y="0"/>
                </a:lnTo>
                <a:lnTo>
                  <a:pt x="73584" y="9493"/>
                </a:lnTo>
                <a:lnTo>
                  <a:pt x="35337" y="35340"/>
                </a:lnTo>
                <a:lnTo>
                  <a:pt x="9492" y="73594"/>
                </a:lnTo>
                <a:lnTo>
                  <a:pt x="0" y="120307"/>
                </a:lnTo>
                <a:lnTo>
                  <a:pt x="0" y="5226253"/>
                </a:lnTo>
                <a:lnTo>
                  <a:pt x="9492" y="5272958"/>
                </a:lnTo>
                <a:lnTo>
                  <a:pt x="35337" y="5311208"/>
                </a:lnTo>
                <a:lnTo>
                  <a:pt x="73584" y="5337054"/>
                </a:lnTo>
                <a:lnTo>
                  <a:pt x="120281" y="5346547"/>
                </a:lnTo>
                <a:lnTo>
                  <a:pt x="1624266" y="5346547"/>
                </a:lnTo>
                <a:lnTo>
                  <a:pt x="1670971" y="5337054"/>
                </a:lnTo>
                <a:lnTo>
                  <a:pt x="1709221" y="5311208"/>
                </a:lnTo>
                <a:lnTo>
                  <a:pt x="1735067" y="5272958"/>
                </a:lnTo>
                <a:lnTo>
                  <a:pt x="1744560" y="5226253"/>
                </a:lnTo>
                <a:lnTo>
                  <a:pt x="1744560" y="120307"/>
                </a:lnTo>
                <a:lnTo>
                  <a:pt x="1735067" y="73594"/>
                </a:lnTo>
                <a:lnTo>
                  <a:pt x="1709221" y="35340"/>
                </a:lnTo>
                <a:lnTo>
                  <a:pt x="1670971" y="9493"/>
                </a:lnTo>
                <a:lnTo>
                  <a:pt x="1624266" y="0"/>
                </a:lnTo>
                <a:close/>
              </a:path>
            </a:pathLst>
          </a:custGeom>
          <a:solidFill>
            <a:srgbClr val="FBD4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284863" y="4805461"/>
            <a:ext cx="1744980" cy="5346700"/>
          </a:xfrm>
          <a:custGeom>
            <a:avLst/>
            <a:gdLst/>
            <a:ahLst/>
            <a:cxnLst/>
            <a:rect l="l" t="t" r="r" b="b"/>
            <a:pathLst>
              <a:path w="1744979" h="5346700">
                <a:moveTo>
                  <a:pt x="1744560" y="5226253"/>
                </a:moveTo>
                <a:lnTo>
                  <a:pt x="1735067" y="5272958"/>
                </a:lnTo>
                <a:lnTo>
                  <a:pt x="1709221" y="5311208"/>
                </a:lnTo>
                <a:lnTo>
                  <a:pt x="1670971" y="5337054"/>
                </a:lnTo>
                <a:lnTo>
                  <a:pt x="1624266" y="5346547"/>
                </a:lnTo>
                <a:lnTo>
                  <a:pt x="120281" y="5346547"/>
                </a:lnTo>
                <a:lnTo>
                  <a:pt x="73584" y="5337054"/>
                </a:lnTo>
                <a:lnTo>
                  <a:pt x="35337" y="5311208"/>
                </a:lnTo>
                <a:lnTo>
                  <a:pt x="9492" y="5272958"/>
                </a:lnTo>
                <a:lnTo>
                  <a:pt x="0" y="5226253"/>
                </a:lnTo>
                <a:lnTo>
                  <a:pt x="0" y="120307"/>
                </a:lnTo>
                <a:lnTo>
                  <a:pt x="9492" y="73594"/>
                </a:lnTo>
                <a:lnTo>
                  <a:pt x="35337" y="35340"/>
                </a:lnTo>
                <a:lnTo>
                  <a:pt x="73584" y="9493"/>
                </a:lnTo>
                <a:lnTo>
                  <a:pt x="120281" y="0"/>
                </a:lnTo>
                <a:lnTo>
                  <a:pt x="1624266" y="0"/>
                </a:lnTo>
                <a:lnTo>
                  <a:pt x="1670971" y="9493"/>
                </a:lnTo>
                <a:lnTo>
                  <a:pt x="1709221" y="35340"/>
                </a:lnTo>
                <a:lnTo>
                  <a:pt x="1735067" y="73594"/>
                </a:lnTo>
                <a:lnTo>
                  <a:pt x="1744560" y="120307"/>
                </a:lnTo>
                <a:lnTo>
                  <a:pt x="1744560" y="5226253"/>
                </a:lnTo>
                <a:close/>
              </a:path>
            </a:pathLst>
          </a:custGeom>
          <a:ln w="28067">
            <a:solidFill>
              <a:srgbClr val="F9C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021882" y="4986871"/>
            <a:ext cx="270510" cy="133350"/>
          </a:xfrm>
          <a:custGeom>
            <a:avLst/>
            <a:gdLst/>
            <a:ahLst/>
            <a:cxnLst/>
            <a:rect l="l" t="t" r="r" b="b"/>
            <a:pathLst>
              <a:path w="270510" h="133350">
                <a:moveTo>
                  <a:pt x="0" y="133007"/>
                </a:moveTo>
                <a:lnTo>
                  <a:pt x="270167" y="133007"/>
                </a:lnTo>
                <a:lnTo>
                  <a:pt x="270167" y="0"/>
                </a:lnTo>
                <a:lnTo>
                  <a:pt x="0" y="0"/>
                </a:lnTo>
                <a:lnTo>
                  <a:pt x="0" y="133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846800" y="5119878"/>
            <a:ext cx="621030" cy="604520"/>
          </a:xfrm>
          <a:custGeom>
            <a:avLst/>
            <a:gdLst/>
            <a:ahLst/>
            <a:cxnLst/>
            <a:rect l="l" t="t" r="r" b="b"/>
            <a:pathLst>
              <a:path w="621029" h="604520">
                <a:moveTo>
                  <a:pt x="620445" y="604354"/>
                </a:moveTo>
                <a:lnTo>
                  <a:pt x="0" y="604354"/>
                </a:lnTo>
                <a:lnTo>
                  <a:pt x="0" y="0"/>
                </a:lnTo>
                <a:lnTo>
                  <a:pt x="620445" y="0"/>
                </a:lnTo>
                <a:lnTo>
                  <a:pt x="620445" y="604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890675" y="5499330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95"/>
                </a:lnTo>
                <a:lnTo>
                  <a:pt x="117132" y="39090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890675" y="5517934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909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891238" y="5498388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55" y="60794"/>
                </a:moveTo>
                <a:lnTo>
                  <a:pt x="0" y="60794"/>
                </a:lnTo>
                <a:lnTo>
                  <a:pt x="0" y="0"/>
                </a:lnTo>
                <a:lnTo>
                  <a:pt x="117855" y="0"/>
                </a:lnTo>
                <a:lnTo>
                  <a:pt x="117855" y="60794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028489" y="5499330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95"/>
                </a:lnTo>
                <a:lnTo>
                  <a:pt x="117132" y="39090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028489" y="5517934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909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029058" y="5498388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55" y="60794"/>
                </a:moveTo>
                <a:lnTo>
                  <a:pt x="0" y="60794"/>
                </a:lnTo>
                <a:lnTo>
                  <a:pt x="0" y="0"/>
                </a:lnTo>
                <a:lnTo>
                  <a:pt x="117855" y="0"/>
                </a:lnTo>
                <a:lnTo>
                  <a:pt x="117855" y="60794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166267" y="5499330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95"/>
                </a:lnTo>
                <a:lnTo>
                  <a:pt x="117132" y="39090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166267" y="5517934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909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166840" y="5498388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43" y="60794"/>
                </a:moveTo>
                <a:lnTo>
                  <a:pt x="0" y="60794"/>
                </a:lnTo>
                <a:lnTo>
                  <a:pt x="0" y="0"/>
                </a:lnTo>
                <a:lnTo>
                  <a:pt x="117843" y="0"/>
                </a:lnTo>
                <a:lnTo>
                  <a:pt x="117843" y="60794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304057" y="5499330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95"/>
                </a:lnTo>
                <a:lnTo>
                  <a:pt x="117132" y="39090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304057" y="5517934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909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304660" y="5498388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17" y="60794"/>
                </a:moveTo>
                <a:lnTo>
                  <a:pt x="0" y="60794"/>
                </a:lnTo>
                <a:lnTo>
                  <a:pt x="0" y="0"/>
                </a:lnTo>
                <a:lnTo>
                  <a:pt x="117817" y="0"/>
                </a:lnTo>
                <a:lnTo>
                  <a:pt x="117817" y="60794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890675" y="5391851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82"/>
                </a:lnTo>
                <a:lnTo>
                  <a:pt x="117132" y="39090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890675" y="5410430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908"/>
                </a:lnTo>
                <a:lnTo>
                  <a:pt x="0" y="41198"/>
                </a:lnTo>
                <a:lnTo>
                  <a:pt x="117132" y="41198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891238" y="5390908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55" y="60769"/>
                </a:moveTo>
                <a:lnTo>
                  <a:pt x="0" y="60769"/>
                </a:lnTo>
                <a:lnTo>
                  <a:pt x="0" y="0"/>
                </a:lnTo>
                <a:lnTo>
                  <a:pt x="117855" y="0"/>
                </a:lnTo>
                <a:lnTo>
                  <a:pt x="117855" y="60769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6028489" y="5391851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82"/>
                </a:lnTo>
                <a:lnTo>
                  <a:pt x="117132" y="39090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6028489" y="5410430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908"/>
                </a:lnTo>
                <a:lnTo>
                  <a:pt x="0" y="41198"/>
                </a:lnTo>
                <a:lnTo>
                  <a:pt x="117132" y="41198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029058" y="5390908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55" y="60769"/>
                </a:moveTo>
                <a:lnTo>
                  <a:pt x="0" y="60769"/>
                </a:lnTo>
                <a:lnTo>
                  <a:pt x="0" y="0"/>
                </a:lnTo>
                <a:lnTo>
                  <a:pt x="117855" y="0"/>
                </a:lnTo>
                <a:lnTo>
                  <a:pt x="117855" y="60769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166267" y="5391851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82"/>
                </a:lnTo>
                <a:lnTo>
                  <a:pt x="117132" y="39090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166267" y="5410430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908"/>
                </a:lnTo>
                <a:lnTo>
                  <a:pt x="0" y="41198"/>
                </a:lnTo>
                <a:lnTo>
                  <a:pt x="117132" y="41198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166840" y="5390908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43" y="60769"/>
                </a:moveTo>
                <a:lnTo>
                  <a:pt x="0" y="60769"/>
                </a:lnTo>
                <a:lnTo>
                  <a:pt x="0" y="0"/>
                </a:lnTo>
                <a:lnTo>
                  <a:pt x="117843" y="0"/>
                </a:lnTo>
                <a:lnTo>
                  <a:pt x="117843" y="60769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304057" y="5391851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82"/>
                </a:lnTo>
                <a:lnTo>
                  <a:pt x="117132" y="39090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6304057" y="5410430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908"/>
                </a:lnTo>
                <a:lnTo>
                  <a:pt x="0" y="41198"/>
                </a:lnTo>
                <a:lnTo>
                  <a:pt x="117132" y="41198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6304660" y="5390908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17" y="60769"/>
                </a:moveTo>
                <a:lnTo>
                  <a:pt x="0" y="60769"/>
                </a:lnTo>
                <a:lnTo>
                  <a:pt x="0" y="0"/>
                </a:lnTo>
                <a:lnTo>
                  <a:pt x="117817" y="0"/>
                </a:lnTo>
                <a:lnTo>
                  <a:pt x="117817" y="60769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5890675" y="5284372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70"/>
                </a:lnTo>
                <a:lnTo>
                  <a:pt x="117132" y="39065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5890675" y="5302951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883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891238" y="5283416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55" y="60756"/>
                </a:moveTo>
                <a:lnTo>
                  <a:pt x="0" y="60756"/>
                </a:lnTo>
                <a:lnTo>
                  <a:pt x="0" y="0"/>
                </a:lnTo>
                <a:lnTo>
                  <a:pt x="117855" y="0"/>
                </a:lnTo>
                <a:lnTo>
                  <a:pt x="117855" y="60756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6028489" y="5284372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70"/>
                </a:lnTo>
                <a:lnTo>
                  <a:pt x="117132" y="39065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6028489" y="5302951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883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6029058" y="5283416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55" y="60756"/>
                </a:moveTo>
                <a:lnTo>
                  <a:pt x="0" y="60756"/>
                </a:lnTo>
                <a:lnTo>
                  <a:pt x="0" y="0"/>
                </a:lnTo>
                <a:lnTo>
                  <a:pt x="117855" y="0"/>
                </a:lnTo>
                <a:lnTo>
                  <a:pt x="117855" y="60756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6166267" y="5284372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70"/>
                </a:lnTo>
                <a:lnTo>
                  <a:pt x="117132" y="39065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6166267" y="5302951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883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6166840" y="5283416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43" y="60756"/>
                </a:moveTo>
                <a:lnTo>
                  <a:pt x="0" y="60756"/>
                </a:lnTo>
                <a:lnTo>
                  <a:pt x="0" y="0"/>
                </a:lnTo>
                <a:lnTo>
                  <a:pt x="117843" y="0"/>
                </a:lnTo>
                <a:lnTo>
                  <a:pt x="117843" y="60756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6304057" y="5284372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70"/>
                </a:lnTo>
                <a:lnTo>
                  <a:pt x="117132" y="39065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6304057" y="5302951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883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6304660" y="5283416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17" y="60756"/>
                </a:moveTo>
                <a:lnTo>
                  <a:pt x="0" y="60756"/>
                </a:lnTo>
                <a:lnTo>
                  <a:pt x="0" y="0"/>
                </a:lnTo>
                <a:lnTo>
                  <a:pt x="117817" y="0"/>
                </a:lnTo>
                <a:lnTo>
                  <a:pt x="117817" y="60756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5890675" y="5176882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70"/>
                </a:lnTo>
                <a:lnTo>
                  <a:pt x="117132" y="39065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5890675" y="5195472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896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5891238" y="5175923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55" y="60782"/>
                </a:moveTo>
                <a:lnTo>
                  <a:pt x="0" y="60782"/>
                </a:lnTo>
                <a:lnTo>
                  <a:pt x="0" y="0"/>
                </a:lnTo>
                <a:lnTo>
                  <a:pt x="117855" y="0"/>
                </a:lnTo>
                <a:lnTo>
                  <a:pt x="117855" y="60782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6028489" y="5176882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70"/>
                </a:lnTo>
                <a:lnTo>
                  <a:pt x="117132" y="39065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6028489" y="5195472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896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6029058" y="5175923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55" y="60782"/>
                </a:moveTo>
                <a:lnTo>
                  <a:pt x="0" y="60782"/>
                </a:lnTo>
                <a:lnTo>
                  <a:pt x="0" y="0"/>
                </a:lnTo>
                <a:lnTo>
                  <a:pt x="117855" y="0"/>
                </a:lnTo>
                <a:lnTo>
                  <a:pt x="117855" y="60782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6166267" y="5176882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70"/>
                </a:lnTo>
                <a:lnTo>
                  <a:pt x="117132" y="39065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6166267" y="5195472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896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6166840" y="5175923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43" y="60782"/>
                </a:moveTo>
                <a:lnTo>
                  <a:pt x="0" y="60782"/>
                </a:lnTo>
                <a:lnTo>
                  <a:pt x="0" y="0"/>
                </a:lnTo>
                <a:lnTo>
                  <a:pt x="117843" y="0"/>
                </a:lnTo>
                <a:lnTo>
                  <a:pt x="117843" y="60782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6304057" y="5176882"/>
            <a:ext cx="117475" cy="54610"/>
          </a:xfrm>
          <a:custGeom>
            <a:avLst/>
            <a:gdLst/>
            <a:ahLst/>
            <a:cxnLst/>
            <a:rect l="l" t="t" r="r" b="b"/>
            <a:pathLst>
              <a:path w="117475" h="54610">
                <a:moveTo>
                  <a:pt x="117132" y="0"/>
                </a:moveTo>
                <a:lnTo>
                  <a:pt x="0" y="0"/>
                </a:lnTo>
                <a:lnTo>
                  <a:pt x="0" y="54470"/>
                </a:lnTo>
                <a:lnTo>
                  <a:pt x="117132" y="39065"/>
                </a:lnTo>
                <a:lnTo>
                  <a:pt x="117132" y="0"/>
                </a:lnTo>
                <a:close/>
              </a:path>
            </a:pathLst>
          </a:custGeom>
          <a:solidFill>
            <a:srgbClr val="56A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6304057" y="5195472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117132" y="0"/>
                </a:moveTo>
                <a:lnTo>
                  <a:pt x="0" y="33896"/>
                </a:lnTo>
                <a:lnTo>
                  <a:pt x="0" y="41173"/>
                </a:lnTo>
                <a:lnTo>
                  <a:pt x="117132" y="41173"/>
                </a:lnTo>
                <a:lnTo>
                  <a:pt x="117132" y="0"/>
                </a:lnTo>
                <a:close/>
              </a:path>
            </a:pathLst>
          </a:custGeom>
          <a:solidFill>
            <a:srgbClr val="99C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6304660" y="5175923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117817" y="60782"/>
                </a:moveTo>
                <a:lnTo>
                  <a:pt x="0" y="60782"/>
                </a:lnTo>
                <a:lnTo>
                  <a:pt x="0" y="0"/>
                </a:lnTo>
                <a:lnTo>
                  <a:pt x="117817" y="0"/>
                </a:lnTo>
                <a:lnTo>
                  <a:pt x="117817" y="60782"/>
                </a:lnTo>
                <a:close/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5818530" y="5634177"/>
            <a:ext cx="169633" cy="94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5813310" y="571951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771" y="0"/>
                </a:lnTo>
              </a:path>
            </a:pathLst>
          </a:custGeom>
          <a:ln w="24752">
            <a:solidFill>
              <a:srgbClr val="C4A4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6326123" y="5634177"/>
            <a:ext cx="169595" cy="94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6324181" y="571951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796" y="0"/>
                </a:lnTo>
              </a:path>
            </a:pathLst>
          </a:custGeom>
          <a:ln w="24752">
            <a:solidFill>
              <a:srgbClr val="C4A4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6139788" y="5088768"/>
            <a:ext cx="34290" cy="38735"/>
          </a:xfrm>
          <a:custGeom>
            <a:avLst/>
            <a:gdLst/>
            <a:ahLst/>
            <a:cxnLst/>
            <a:rect l="l" t="t" r="r" b="b"/>
            <a:pathLst>
              <a:path w="34289" h="38735">
                <a:moveTo>
                  <a:pt x="34201" y="0"/>
                </a:moveTo>
                <a:lnTo>
                  <a:pt x="0" y="0"/>
                </a:lnTo>
                <a:lnTo>
                  <a:pt x="0" y="38493"/>
                </a:lnTo>
                <a:lnTo>
                  <a:pt x="34201" y="38493"/>
                </a:lnTo>
                <a:lnTo>
                  <a:pt x="34201" y="0"/>
                </a:lnTo>
                <a:close/>
              </a:path>
            </a:pathLst>
          </a:custGeom>
          <a:solidFill>
            <a:srgbClr val="46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6101320" y="5071661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175" y="0"/>
                </a:lnTo>
              </a:path>
            </a:pathLst>
          </a:custGeom>
          <a:ln w="34213">
            <a:solidFill>
              <a:srgbClr val="46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6139788" y="5016073"/>
            <a:ext cx="34290" cy="38735"/>
          </a:xfrm>
          <a:custGeom>
            <a:avLst/>
            <a:gdLst/>
            <a:ahLst/>
            <a:cxnLst/>
            <a:rect l="l" t="t" r="r" b="b"/>
            <a:pathLst>
              <a:path w="34289" h="38735">
                <a:moveTo>
                  <a:pt x="34201" y="0"/>
                </a:moveTo>
                <a:lnTo>
                  <a:pt x="0" y="0"/>
                </a:lnTo>
                <a:lnTo>
                  <a:pt x="0" y="38480"/>
                </a:lnTo>
                <a:lnTo>
                  <a:pt x="34201" y="38480"/>
                </a:lnTo>
                <a:lnTo>
                  <a:pt x="34201" y="0"/>
                </a:lnTo>
                <a:close/>
              </a:path>
            </a:pathLst>
          </a:custGeom>
          <a:solidFill>
            <a:srgbClr val="46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6060656" y="5614840"/>
            <a:ext cx="192443" cy="112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6283375" y="5595429"/>
            <a:ext cx="32740" cy="1412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5997307" y="5595429"/>
            <a:ext cx="32753" cy="1412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5977702" y="5546212"/>
            <a:ext cx="358775" cy="60325"/>
          </a:xfrm>
          <a:custGeom>
            <a:avLst/>
            <a:gdLst/>
            <a:ahLst/>
            <a:cxnLst/>
            <a:rect l="l" t="t" r="r" b="b"/>
            <a:pathLst>
              <a:path w="358775" h="60325">
                <a:moveTo>
                  <a:pt x="358686" y="37426"/>
                </a:moveTo>
                <a:lnTo>
                  <a:pt x="0" y="37426"/>
                </a:lnTo>
                <a:lnTo>
                  <a:pt x="0" y="60248"/>
                </a:lnTo>
                <a:lnTo>
                  <a:pt x="358686" y="60248"/>
                </a:lnTo>
                <a:lnTo>
                  <a:pt x="358686" y="37426"/>
                </a:lnTo>
                <a:close/>
              </a:path>
              <a:path w="358775" h="60325">
                <a:moveTo>
                  <a:pt x="179311" y="0"/>
                </a:moveTo>
                <a:lnTo>
                  <a:pt x="158980" y="2690"/>
                </a:lnTo>
                <a:lnTo>
                  <a:pt x="140673" y="10293"/>
                </a:lnTo>
                <a:lnTo>
                  <a:pt x="125092" y="22106"/>
                </a:lnTo>
                <a:lnTo>
                  <a:pt x="112941" y="37426"/>
                </a:lnTo>
                <a:lnTo>
                  <a:pt x="245694" y="37426"/>
                </a:lnTo>
                <a:lnTo>
                  <a:pt x="233543" y="22106"/>
                </a:lnTo>
                <a:lnTo>
                  <a:pt x="217960" y="10293"/>
                </a:lnTo>
                <a:lnTo>
                  <a:pt x="199649" y="2690"/>
                </a:lnTo>
                <a:lnTo>
                  <a:pt x="179311" y="0"/>
                </a:lnTo>
                <a:close/>
              </a:path>
            </a:pathLst>
          </a:custGeom>
          <a:solidFill>
            <a:srgbClr val="B9A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6001854" y="859066"/>
            <a:ext cx="1107008" cy="12057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540952" y="8465942"/>
            <a:ext cx="4523740" cy="1686560"/>
          </a:xfrm>
          <a:custGeom>
            <a:avLst/>
            <a:gdLst/>
            <a:ahLst/>
            <a:cxnLst/>
            <a:rect l="l" t="t" r="r" b="b"/>
            <a:pathLst>
              <a:path w="4523740" h="1686559">
                <a:moveTo>
                  <a:pt x="4343247" y="0"/>
                </a:moveTo>
                <a:lnTo>
                  <a:pt x="179997" y="0"/>
                </a:lnTo>
                <a:lnTo>
                  <a:pt x="132290" y="6458"/>
                </a:lnTo>
                <a:lnTo>
                  <a:pt x="89332" y="24666"/>
                </a:lnTo>
                <a:lnTo>
                  <a:pt x="52874" y="52874"/>
                </a:lnTo>
                <a:lnTo>
                  <a:pt x="24666" y="89332"/>
                </a:lnTo>
                <a:lnTo>
                  <a:pt x="6458" y="132290"/>
                </a:lnTo>
                <a:lnTo>
                  <a:pt x="0" y="179997"/>
                </a:lnTo>
                <a:lnTo>
                  <a:pt x="0" y="1506258"/>
                </a:lnTo>
                <a:lnTo>
                  <a:pt x="6458" y="1553965"/>
                </a:lnTo>
                <a:lnTo>
                  <a:pt x="24666" y="1596922"/>
                </a:lnTo>
                <a:lnTo>
                  <a:pt x="52874" y="1633380"/>
                </a:lnTo>
                <a:lnTo>
                  <a:pt x="89332" y="1661588"/>
                </a:lnTo>
                <a:lnTo>
                  <a:pt x="132290" y="1679796"/>
                </a:lnTo>
                <a:lnTo>
                  <a:pt x="179997" y="1686255"/>
                </a:lnTo>
                <a:lnTo>
                  <a:pt x="4343247" y="1686255"/>
                </a:lnTo>
                <a:lnTo>
                  <a:pt x="4390954" y="1679796"/>
                </a:lnTo>
                <a:lnTo>
                  <a:pt x="4433911" y="1661588"/>
                </a:lnTo>
                <a:lnTo>
                  <a:pt x="4470369" y="1633380"/>
                </a:lnTo>
                <a:lnTo>
                  <a:pt x="4498578" y="1596922"/>
                </a:lnTo>
                <a:lnTo>
                  <a:pt x="4516786" y="1553965"/>
                </a:lnTo>
                <a:lnTo>
                  <a:pt x="4523244" y="1506258"/>
                </a:lnTo>
                <a:lnTo>
                  <a:pt x="4523244" y="179997"/>
                </a:lnTo>
                <a:lnTo>
                  <a:pt x="4516786" y="132290"/>
                </a:lnTo>
                <a:lnTo>
                  <a:pt x="4498578" y="89332"/>
                </a:lnTo>
                <a:lnTo>
                  <a:pt x="4470369" y="52874"/>
                </a:lnTo>
                <a:lnTo>
                  <a:pt x="4433911" y="24666"/>
                </a:lnTo>
                <a:lnTo>
                  <a:pt x="4390954" y="6458"/>
                </a:lnTo>
                <a:lnTo>
                  <a:pt x="434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540952" y="8465942"/>
            <a:ext cx="4523740" cy="1686560"/>
          </a:xfrm>
          <a:custGeom>
            <a:avLst/>
            <a:gdLst/>
            <a:ahLst/>
            <a:cxnLst/>
            <a:rect l="l" t="t" r="r" b="b"/>
            <a:pathLst>
              <a:path w="4523740" h="1686559">
                <a:moveTo>
                  <a:pt x="0" y="179997"/>
                </a:moveTo>
                <a:lnTo>
                  <a:pt x="6458" y="132290"/>
                </a:lnTo>
                <a:lnTo>
                  <a:pt x="24666" y="89332"/>
                </a:lnTo>
                <a:lnTo>
                  <a:pt x="52874" y="52874"/>
                </a:lnTo>
                <a:lnTo>
                  <a:pt x="89332" y="24666"/>
                </a:lnTo>
                <a:lnTo>
                  <a:pt x="132290" y="6458"/>
                </a:lnTo>
                <a:lnTo>
                  <a:pt x="179997" y="0"/>
                </a:lnTo>
                <a:lnTo>
                  <a:pt x="4343247" y="0"/>
                </a:lnTo>
                <a:lnTo>
                  <a:pt x="4390954" y="6458"/>
                </a:lnTo>
                <a:lnTo>
                  <a:pt x="4433911" y="24666"/>
                </a:lnTo>
                <a:lnTo>
                  <a:pt x="4470369" y="52874"/>
                </a:lnTo>
                <a:lnTo>
                  <a:pt x="4498578" y="89332"/>
                </a:lnTo>
                <a:lnTo>
                  <a:pt x="4516786" y="132290"/>
                </a:lnTo>
                <a:lnTo>
                  <a:pt x="4523244" y="179997"/>
                </a:lnTo>
                <a:lnTo>
                  <a:pt x="4523244" y="1506258"/>
                </a:lnTo>
                <a:lnTo>
                  <a:pt x="4516786" y="1553965"/>
                </a:lnTo>
                <a:lnTo>
                  <a:pt x="4498578" y="1596922"/>
                </a:lnTo>
                <a:lnTo>
                  <a:pt x="4470369" y="1633380"/>
                </a:lnTo>
                <a:lnTo>
                  <a:pt x="4433911" y="1661588"/>
                </a:lnTo>
                <a:lnTo>
                  <a:pt x="4390954" y="1679796"/>
                </a:lnTo>
                <a:lnTo>
                  <a:pt x="4343247" y="1686255"/>
                </a:lnTo>
                <a:lnTo>
                  <a:pt x="179997" y="1686255"/>
                </a:lnTo>
                <a:lnTo>
                  <a:pt x="132290" y="1679796"/>
                </a:lnTo>
                <a:lnTo>
                  <a:pt x="89332" y="1661588"/>
                </a:lnTo>
                <a:lnTo>
                  <a:pt x="52874" y="1633380"/>
                </a:lnTo>
                <a:lnTo>
                  <a:pt x="24666" y="1596922"/>
                </a:lnTo>
                <a:lnTo>
                  <a:pt x="6458" y="1553965"/>
                </a:lnTo>
                <a:lnTo>
                  <a:pt x="0" y="1506258"/>
                </a:lnTo>
                <a:lnTo>
                  <a:pt x="0" y="179997"/>
                </a:lnTo>
                <a:close/>
              </a:path>
            </a:pathLst>
          </a:custGeom>
          <a:ln w="25196">
            <a:solidFill>
              <a:srgbClr val="5DA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5054451" y="9252908"/>
            <a:ext cx="106045" cy="122555"/>
          </a:xfrm>
          <a:custGeom>
            <a:avLst/>
            <a:gdLst/>
            <a:ahLst/>
            <a:cxnLst/>
            <a:rect l="l" t="t" r="r" b="b"/>
            <a:pathLst>
              <a:path w="106045" h="122554">
                <a:moveTo>
                  <a:pt x="0" y="0"/>
                </a:moveTo>
                <a:lnTo>
                  <a:pt x="0" y="121945"/>
                </a:lnTo>
                <a:lnTo>
                  <a:pt x="105600" y="60972"/>
                </a:lnTo>
                <a:lnTo>
                  <a:pt x="0" y="0"/>
                </a:lnTo>
                <a:close/>
              </a:path>
            </a:pathLst>
          </a:custGeom>
          <a:solidFill>
            <a:srgbClr val="5DA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540952" y="6635703"/>
            <a:ext cx="4523740" cy="1686560"/>
          </a:xfrm>
          <a:custGeom>
            <a:avLst/>
            <a:gdLst/>
            <a:ahLst/>
            <a:cxnLst/>
            <a:rect l="l" t="t" r="r" b="b"/>
            <a:pathLst>
              <a:path w="4523740" h="1686559">
                <a:moveTo>
                  <a:pt x="4343247" y="0"/>
                </a:moveTo>
                <a:lnTo>
                  <a:pt x="179997" y="0"/>
                </a:lnTo>
                <a:lnTo>
                  <a:pt x="132290" y="6458"/>
                </a:lnTo>
                <a:lnTo>
                  <a:pt x="89332" y="24666"/>
                </a:lnTo>
                <a:lnTo>
                  <a:pt x="52874" y="52874"/>
                </a:lnTo>
                <a:lnTo>
                  <a:pt x="24666" y="89332"/>
                </a:lnTo>
                <a:lnTo>
                  <a:pt x="6458" y="132290"/>
                </a:lnTo>
                <a:lnTo>
                  <a:pt x="0" y="179997"/>
                </a:lnTo>
                <a:lnTo>
                  <a:pt x="0" y="1506258"/>
                </a:lnTo>
                <a:lnTo>
                  <a:pt x="6458" y="1553965"/>
                </a:lnTo>
                <a:lnTo>
                  <a:pt x="24666" y="1596922"/>
                </a:lnTo>
                <a:lnTo>
                  <a:pt x="52874" y="1633380"/>
                </a:lnTo>
                <a:lnTo>
                  <a:pt x="89332" y="1661588"/>
                </a:lnTo>
                <a:lnTo>
                  <a:pt x="132290" y="1679796"/>
                </a:lnTo>
                <a:lnTo>
                  <a:pt x="179997" y="1686255"/>
                </a:lnTo>
                <a:lnTo>
                  <a:pt x="4343247" y="1686255"/>
                </a:lnTo>
                <a:lnTo>
                  <a:pt x="4390954" y="1679796"/>
                </a:lnTo>
                <a:lnTo>
                  <a:pt x="4433911" y="1661588"/>
                </a:lnTo>
                <a:lnTo>
                  <a:pt x="4470369" y="1633380"/>
                </a:lnTo>
                <a:lnTo>
                  <a:pt x="4498578" y="1596922"/>
                </a:lnTo>
                <a:lnTo>
                  <a:pt x="4516786" y="1553965"/>
                </a:lnTo>
                <a:lnTo>
                  <a:pt x="4523244" y="1506258"/>
                </a:lnTo>
                <a:lnTo>
                  <a:pt x="4523244" y="179997"/>
                </a:lnTo>
                <a:lnTo>
                  <a:pt x="4516786" y="132290"/>
                </a:lnTo>
                <a:lnTo>
                  <a:pt x="4498578" y="89332"/>
                </a:lnTo>
                <a:lnTo>
                  <a:pt x="4470369" y="52874"/>
                </a:lnTo>
                <a:lnTo>
                  <a:pt x="4433911" y="24666"/>
                </a:lnTo>
                <a:lnTo>
                  <a:pt x="4390954" y="6458"/>
                </a:lnTo>
                <a:lnTo>
                  <a:pt x="434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540952" y="6635703"/>
            <a:ext cx="4523740" cy="1686560"/>
          </a:xfrm>
          <a:custGeom>
            <a:avLst/>
            <a:gdLst/>
            <a:ahLst/>
            <a:cxnLst/>
            <a:rect l="l" t="t" r="r" b="b"/>
            <a:pathLst>
              <a:path w="4523740" h="1686559">
                <a:moveTo>
                  <a:pt x="0" y="179997"/>
                </a:moveTo>
                <a:lnTo>
                  <a:pt x="6458" y="132290"/>
                </a:lnTo>
                <a:lnTo>
                  <a:pt x="24666" y="89332"/>
                </a:lnTo>
                <a:lnTo>
                  <a:pt x="52874" y="52874"/>
                </a:lnTo>
                <a:lnTo>
                  <a:pt x="89332" y="24666"/>
                </a:lnTo>
                <a:lnTo>
                  <a:pt x="132290" y="6458"/>
                </a:lnTo>
                <a:lnTo>
                  <a:pt x="179997" y="0"/>
                </a:lnTo>
                <a:lnTo>
                  <a:pt x="4343247" y="0"/>
                </a:lnTo>
                <a:lnTo>
                  <a:pt x="4390954" y="6458"/>
                </a:lnTo>
                <a:lnTo>
                  <a:pt x="4433911" y="24666"/>
                </a:lnTo>
                <a:lnTo>
                  <a:pt x="4470369" y="52874"/>
                </a:lnTo>
                <a:lnTo>
                  <a:pt x="4498578" y="89332"/>
                </a:lnTo>
                <a:lnTo>
                  <a:pt x="4516786" y="132290"/>
                </a:lnTo>
                <a:lnTo>
                  <a:pt x="4523244" y="179997"/>
                </a:lnTo>
                <a:lnTo>
                  <a:pt x="4523244" y="1506258"/>
                </a:lnTo>
                <a:lnTo>
                  <a:pt x="4516786" y="1553965"/>
                </a:lnTo>
                <a:lnTo>
                  <a:pt x="4498578" y="1596922"/>
                </a:lnTo>
                <a:lnTo>
                  <a:pt x="4470369" y="1633380"/>
                </a:lnTo>
                <a:lnTo>
                  <a:pt x="4433911" y="1661588"/>
                </a:lnTo>
                <a:lnTo>
                  <a:pt x="4390954" y="1679796"/>
                </a:lnTo>
                <a:lnTo>
                  <a:pt x="4343247" y="1686255"/>
                </a:lnTo>
                <a:lnTo>
                  <a:pt x="179997" y="1686255"/>
                </a:lnTo>
                <a:lnTo>
                  <a:pt x="132290" y="1679796"/>
                </a:lnTo>
                <a:lnTo>
                  <a:pt x="89332" y="1661588"/>
                </a:lnTo>
                <a:lnTo>
                  <a:pt x="52874" y="1633380"/>
                </a:lnTo>
                <a:lnTo>
                  <a:pt x="24666" y="1596922"/>
                </a:lnTo>
                <a:lnTo>
                  <a:pt x="6458" y="1553965"/>
                </a:lnTo>
                <a:lnTo>
                  <a:pt x="0" y="1506258"/>
                </a:lnTo>
                <a:lnTo>
                  <a:pt x="0" y="179997"/>
                </a:lnTo>
                <a:close/>
              </a:path>
            </a:pathLst>
          </a:custGeom>
          <a:ln w="25196">
            <a:solidFill>
              <a:srgbClr val="F796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5054451" y="7415650"/>
            <a:ext cx="106045" cy="122555"/>
          </a:xfrm>
          <a:custGeom>
            <a:avLst/>
            <a:gdLst/>
            <a:ahLst/>
            <a:cxnLst/>
            <a:rect l="l" t="t" r="r" b="b"/>
            <a:pathLst>
              <a:path w="106045" h="122554">
                <a:moveTo>
                  <a:pt x="0" y="0"/>
                </a:moveTo>
                <a:lnTo>
                  <a:pt x="0" y="121945"/>
                </a:lnTo>
                <a:lnTo>
                  <a:pt x="105600" y="60972"/>
                </a:lnTo>
                <a:lnTo>
                  <a:pt x="0" y="0"/>
                </a:lnTo>
                <a:close/>
              </a:path>
            </a:pathLst>
          </a:custGeom>
          <a:solidFill>
            <a:srgbClr val="F79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528761" y="4793057"/>
            <a:ext cx="4637639" cy="17109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529784" y="6622765"/>
            <a:ext cx="671830" cy="1713230"/>
          </a:xfrm>
          <a:custGeom>
            <a:avLst/>
            <a:gdLst/>
            <a:ahLst/>
            <a:cxnLst/>
            <a:rect l="l" t="t" r="r" b="b"/>
            <a:pathLst>
              <a:path w="671830" h="1713229">
                <a:moveTo>
                  <a:pt x="562648" y="0"/>
                </a:moveTo>
                <a:lnTo>
                  <a:pt x="108889" y="0"/>
                </a:lnTo>
                <a:lnTo>
                  <a:pt x="66608" y="8593"/>
                </a:lnTo>
                <a:lnTo>
                  <a:pt x="31984" y="31991"/>
                </a:lnTo>
                <a:lnTo>
                  <a:pt x="8591" y="66619"/>
                </a:lnTo>
                <a:lnTo>
                  <a:pt x="0" y="108902"/>
                </a:lnTo>
                <a:lnTo>
                  <a:pt x="0" y="1604060"/>
                </a:lnTo>
                <a:lnTo>
                  <a:pt x="8591" y="1646342"/>
                </a:lnTo>
                <a:lnTo>
                  <a:pt x="31984" y="1680965"/>
                </a:lnTo>
                <a:lnTo>
                  <a:pt x="66608" y="1704359"/>
                </a:lnTo>
                <a:lnTo>
                  <a:pt x="108889" y="1712950"/>
                </a:lnTo>
                <a:lnTo>
                  <a:pt x="562648" y="1712950"/>
                </a:lnTo>
                <a:lnTo>
                  <a:pt x="604929" y="1704359"/>
                </a:lnTo>
                <a:lnTo>
                  <a:pt x="639552" y="1680965"/>
                </a:lnTo>
                <a:lnTo>
                  <a:pt x="662946" y="1646342"/>
                </a:lnTo>
                <a:lnTo>
                  <a:pt x="671537" y="1604060"/>
                </a:lnTo>
                <a:lnTo>
                  <a:pt x="671537" y="108902"/>
                </a:lnTo>
                <a:lnTo>
                  <a:pt x="662946" y="66619"/>
                </a:lnTo>
                <a:lnTo>
                  <a:pt x="639552" y="31991"/>
                </a:lnTo>
                <a:lnTo>
                  <a:pt x="604929" y="8593"/>
                </a:lnTo>
                <a:lnTo>
                  <a:pt x="562648" y="0"/>
                </a:lnTo>
                <a:close/>
              </a:path>
            </a:pathLst>
          </a:custGeom>
          <a:solidFill>
            <a:srgbClr val="F79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529784" y="8453449"/>
            <a:ext cx="671830" cy="1710689"/>
          </a:xfrm>
          <a:custGeom>
            <a:avLst/>
            <a:gdLst/>
            <a:ahLst/>
            <a:cxnLst/>
            <a:rect l="l" t="t" r="r" b="b"/>
            <a:pathLst>
              <a:path w="671830" h="1710690">
                <a:moveTo>
                  <a:pt x="562737" y="0"/>
                </a:moveTo>
                <a:lnTo>
                  <a:pt x="108800" y="0"/>
                </a:lnTo>
                <a:lnTo>
                  <a:pt x="66560" y="8586"/>
                </a:lnTo>
                <a:lnTo>
                  <a:pt x="31964" y="31965"/>
                </a:lnTo>
                <a:lnTo>
                  <a:pt x="8586" y="66565"/>
                </a:lnTo>
                <a:lnTo>
                  <a:pt x="0" y="108813"/>
                </a:lnTo>
                <a:lnTo>
                  <a:pt x="0" y="1601470"/>
                </a:lnTo>
                <a:lnTo>
                  <a:pt x="8586" y="1643716"/>
                </a:lnTo>
                <a:lnTo>
                  <a:pt x="31964" y="1678311"/>
                </a:lnTo>
                <a:lnTo>
                  <a:pt x="66560" y="1701686"/>
                </a:lnTo>
                <a:lnTo>
                  <a:pt x="108800" y="1710270"/>
                </a:lnTo>
                <a:lnTo>
                  <a:pt x="562737" y="1710270"/>
                </a:lnTo>
                <a:lnTo>
                  <a:pt x="604983" y="1701686"/>
                </a:lnTo>
                <a:lnTo>
                  <a:pt x="639578" y="1678311"/>
                </a:lnTo>
                <a:lnTo>
                  <a:pt x="662953" y="1643716"/>
                </a:lnTo>
                <a:lnTo>
                  <a:pt x="671537" y="1601470"/>
                </a:lnTo>
                <a:lnTo>
                  <a:pt x="671537" y="108813"/>
                </a:lnTo>
                <a:lnTo>
                  <a:pt x="662953" y="66565"/>
                </a:lnTo>
                <a:lnTo>
                  <a:pt x="639578" y="31965"/>
                </a:lnTo>
                <a:lnTo>
                  <a:pt x="604983" y="8586"/>
                </a:lnTo>
                <a:lnTo>
                  <a:pt x="562737" y="0"/>
                </a:lnTo>
                <a:close/>
              </a:path>
            </a:pathLst>
          </a:custGeom>
          <a:solidFill>
            <a:srgbClr val="5DA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278929"/>
            <a:ext cx="7562850" cy="885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14042"/>
                </a:solidFill>
                <a:latin typeface="HG丸ｺﾞｼｯｸM-PRO"/>
                <a:cs typeface="HG丸ｺﾞｼｯｸM-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689206"/>
            <a:ext cx="7560309" cy="4033520"/>
          </a:xfrm>
          <a:custGeom>
            <a:avLst/>
            <a:gdLst/>
            <a:ahLst/>
            <a:cxnLst/>
            <a:rect l="l" t="t" r="r" b="b"/>
            <a:pathLst>
              <a:path w="7560309" h="4033520">
                <a:moveTo>
                  <a:pt x="0" y="4033139"/>
                </a:moveTo>
                <a:lnTo>
                  <a:pt x="7559992" y="4033139"/>
                </a:lnTo>
                <a:lnTo>
                  <a:pt x="7559992" y="0"/>
                </a:lnTo>
                <a:lnTo>
                  <a:pt x="0" y="0"/>
                </a:lnTo>
                <a:lnTo>
                  <a:pt x="0" y="4033139"/>
                </a:lnTo>
                <a:close/>
              </a:path>
            </a:pathLst>
          </a:custGeom>
          <a:solidFill>
            <a:srgbClr val="E5DB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559992" cy="5685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560309" cy="5689600"/>
          </a:xfrm>
          <a:custGeom>
            <a:avLst/>
            <a:gdLst/>
            <a:ahLst/>
            <a:cxnLst/>
            <a:rect l="l" t="t" r="r" b="b"/>
            <a:pathLst>
              <a:path w="7560309" h="5689600">
                <a:moveTo>
                  <a:pt x="0" y="0"/>
                </a:moveTo>
                <a:lnTo>
                  <a:pt x="7559992" y="0"/>
                </a:lnTo>
                <a:lnTo>
                  <a:pt x="7559992" y="5689206"/>
                </a:lnTo>
                <a:lnTo>
                  <a:pt x="0" y="5689206"/>
                </a:lnTo>
                <a:lnTo>
                  <a:pt x="0" y="0"/>
                </a:lnTo>
                <a:close/>
              </a:path>
            </a:pathLst>
          </a:custGeom>
          <a:solidFill>
            <a:srgbClr val="DD93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9994" y="5846737"/>
            <a:ext cx="6854825" cy="1778635"/>
          </a:xfrm>
          <a:custGeom>
            <a:avLst/>
            <a:gdLst/>
            <a:ahLst/>
            <a:cxnLst/>
            <a:rect l="l" t="t" r="r" b="b"/>
            <a:pathLst>
              <a:path w="6854825" h="1778634">
                <a:moveTo>
                  <a:pt x="6854228" y="1778596"/>
                </a:moveTo>
                <a:lnTo>
                  <a:pt x="0" y="1778596"/>
                </a:lnTo>
                <a:lnTo>
                  <a:pt x="0" y="0"/>
                </a:lnTo>
                <a:lnTo>
                  <a:pt x="6854228" y="0"/>
                </a:lnTo>
                <a:lnTo>
                  <a:pt x="6854228" y="1778596"/>
                </a:lnTo>
                <a:close/>
              </a:path>
            </a:pathLst>
          </a:custGeom>
          <a:solidFill>
            <a:srgbClr val="FFF1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64820" y="7790802"/>
            <a:ext cx="6837680" cy="1746885"/>
          </a:xfrm>
          <a:custGeom>
            <a:avLst/>
            <a:gdLst/>
            <a:ahLst/>
            <a:cxnLst/>
            <a:rect l="l" t="t" r="r" b="b"/>
            <a:pathLst>
              <a:path w="6837680" h="1746884">
                <a:moveTo>
                  <a:pt x="6837286" y="1746453"/>
                </a:moveTo>
                <a:lnTo>
                  <a:pt x="0" y="1746453"/>
                </a:lnTo>
                <a:lnTo>
                  <a:pt x="0" y="0"/>
                </a:lnTo>
                <a:lnTo>
                  <a:pt x="6837286" y="0"/>
                </a:lnTo>
                <a:lnTo>
                  <a:pt x="6837286" y="1746453"/>
                </a:lnTo>
                <a:close/>
              </a:path>
            </a:pathLst>
          </a:custGeom>
          <a:solidFill>
            <a:srgbClr val="FFF1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64820" y="7790802"/>
            <a:ext cx="6837680" cy="1746885"/>
          </a:xfrm>
          <a:custGeom>
            <a:avLst/>
            <a:gdLst/>
            <a:ahLst/>
            <a:cxnLst/>
            <a:rect l="l" t="t" r="r" b="b"/>
            <a:pathLst>
              <a:path w="6837680" h="1746884">
                <a:moveTo>
                  <a:pt x="6837286" y="1746453"/>
                </a:moveTo>
                <a:lnTo>
                  <a:pt x="0" y="1746453"/>
                </a:lnTo>
                <a:lnTo>
                  <a:pt x="0" y="0"/>
                </a:lnTo>
                <a:lnTo>
                  <a:pt x="6837286" y="0"/>
                </a:lnTo>
                <a:lnTo>
                  <a:pt x="6837286" y="1746453"/>
                </a:lnTo>
                <a:close/>
              </a:path>
            </a:pathLst>
          </a:custGeom>
          <a:ln w="14401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59994" y="743445"/>
            <a:ext cx="6840220" cy="4785995"/>
          </a:xfrm>
          <a:custGeom>
            <a:avLst/>
            <a:gdLst/>
            <a:ahLst/>
            <a:cxnLst/>
            <a:rect l="l" t="t" r="r" b="b"/>
            <a:pathLst>
              <a:path w="6840220" h="4785995">
                <a:moveTo>
                  <a:pt x="0" y="4785791"/>
                </a:moveTo>
                <a:lnTo>
                  <a:pt x="6840004" y="4785791"/>
                </a:lnTo>
                <a:lnTo>
                  <a:pt x="6840004" y="0"/>
                </a:lnTo>
                <a:lnTo>
                  <a:pt x="0" y="0"/>
                </a:lnTo>
                <a:lnTo>
                  <a:pt x="0" y="4785791"/>
                </a:lnTo>
                <a:close/>
              </a:path>
            </a:pathLst>
          </a:custGeom>
          <a:solidFill>
            <a:srgbClr val="FDDDC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66407" y="849020"/>
            <a:ext cx="6625590" cy="2226945"/>
          </a:xfrm>
          <a:custGeom>
            <a:avLst/>
            <a:gdLst/>
            <a:ahLst/>
            <a:cxnLst/>
            <a:rect l="l" t="t" r="r" b="b"/>
            <a:pathLst>
              <a:path w="6625590" h="2226945">
                <a:moveTo>
                  <a:pt x="0" y="0"/>
                </a:moveTo>
                <a:lnTo>
                  <a:pt x="6625590" y="0"/>
                </a:lnTo>
                <a:lnTo>
                  <a:pt x="6625590" y="2226843"/>
                </a:lnTo>
                <a:lnTo>
                  <a:pt x="0" y="22268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66407" y="849020"/>
            <a:ext cx="6625590" cy="2226945"/>
          </a:xfrm>
          <a:custGeom>
            <a:avLst/>
            <a:gdLst/>
            <a:ahLst/>
            <a:cxnLst/>
            <a:rect l="l" t="t" r="r" b="b"/>
            <a:pathLst>
              <a:path w="6625590" h="2226945">
                <a:moveTo>
                  <a:pt x="0" y="0"/>
                </a:moveTo>
                <a:lnTo>
                  <a:pt x="6625590" y="0"/>
                </a:lnTo>
                <a:lnTo>
                  <a:pt x="6625590" y="2226843"/>
                </a:lnTo>
                <a:lnTo>
                  <a:pt x="0" y="22268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BBEA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66407" y="3147860"/>
            <a:ext cx="6625590" cy="2226945"/>
          </a:xfrm>
          <a:custGeom>
            <a:avLst/>
            <a:gdLst/>
            <a:ahLst/>
            <a:cxnLst/>
            <a:rect l="l" t="t" r="r" b="b"/>
            <a:pathLst>
              <a:path w="6625590" h="2226945">
                <a:moveTo>
                  <a:pt x="0" y="0"/>
                </a:moveTo>
                <a:lnTo>
                  <a:pt x="6625590" y="0"/>
                </a:lnTo>
                <a:lnTo>
                  <a:pt x="6625590" y="2226856"/>
                </a:lnTo>
                <a:lnTo>
                  <a:pt x="0" y="22268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66407" y="3147860"/>
            <a:ext cx="6625590" cy="2226945"/>
          </a:xfrm>
          <a:custGeom>
            <a:avLst/>
            <a:gdLst/>
            <a:ahLst/>
            <a:cxnLst/>
            <a:rect l="l" t="t" r="r" b="b"/>
            <a:pathLst>
              <a:path w="6625590" h="2226945">
                <a:moveTo>
                  <a:pt x="0" y="0"/>
                </a:moveTo>
                <a:lnTo>
                  <a:pt x="6625590" y="0"/>
                </a:lnTo>
                <a:lnTo>
                  <a:pt x="6625590" y="2226856"/>
                </a:lnTo>
                <a:lnTo>
                  <a:pt x="0" y="222685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BBEA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5409315" y="5855195"/>
            <a:ext cx="1792206" cy="17701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5408790" y="5855182"/>
            <a:ext cx="1793239" cy="1770380"/>
          </a:xfrm>
          <a:custGeom>
            <a:avLst/>
            <a:gdLst/>
            <a:ahLst/>
            <a:cxnLst/>
            <a:rect l="l" t="t" r="r" b="b"/>
            <a:pathLst>
              <a:path w="1793240" h="1770379">
                <a:moveTo>
                  <a:pt x="1792744" y="1770151"/>
                </a:moveTo>
                <a:lnTo>
                  <a:pt x="0" y="1770151"/>
                </a:lnTo>
                <a:lnTo>
                  <a:pt x="0" y="0"/>
                </a:lnTo>
                <a:lnTo>
                  <a:pt x="1792744" y="0"/>
                </a:lnTo>
                <a:lnTo>
                  <a:pt x="1792744" y="1770151"/>
                </a:lnTo>
                <a:close/>
              </a:path>
            </a:pathLst>
          </a:custGeom>
          <a:ln w="14528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3199695" y="5855195"/>
            <a:ext cx="1792204" cy="17701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199155" y="5855182"/>
            <a:ext cx="1793239" cy="1770380"/>
          </a:xfrm>
          <a:custGeom>
            <a:avLst/>
            <a:gdLst/>
            <a:ahLst/>
            <a:cxnLst/>
            <a:rect l="l" t="t" r="r" b="b"/>
            <a:pathLst>
              <a:path w="1793239" h="1770379">
                <a:moveTo>
                  <a:pt x="1792744" y="1770151"/>
                </a:moveTo>
                <a:lnTo>
                  <a:pt x="0" y="1770151"/>
                </a:lnTo>
                <a:lnTo>
                  <a:pt x="0" y="0"/>
                </a:lnTo>
                <a:lnTo>
                  <a:pt x="1792744" y="0"/>
                </a:lnTo>
                <a:lnTo>
                  <a:pt x="1792744" y="1770151"/>
                </a:lnTo>
                <a:close/>
              </a:path>
            </a:pathLst>
          </a:custGeom>
          <a:ln w="14528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520080" y="8723514"/>
            <a:ext cx="3195320" cy="317500"/>
          </a:xfrm>
          <a:custGeom>
            <a:avLst/>
            <a:gdLst/>
            <a:ahLst/>
            <a:cxnLst/>
            <a:rect l="l" t="t" r="r" b="b"/>
            <a:pathLst>
              <a:path w="3195320" h="317500">
                <a:moveTo>
                  <a:pt x="3159125" y="0"/>
                </a:moveTo>
                <a:lnTo>
                  <a:pt x="35991" y="0"/>
                </a:lnTo>
                <a:lnTo>
                  <a:pt x="22015" y="2839"/>
                </a:lnTo>
                <a:lnTo>
                  <a:pt x="10571" y="10572"/>
                </a:lnTo>
                <a:lnTo>
                  <a:pt x="2839" y="22020"/>
                </a:lnTo>
                <a:lnTo>
                  <a:pt x="0" y="36004"/>
                </a:lnTo>
                <a:lnTo>
                  <a:pt x="0" y="281178"/>
                </a:lnTo>
                <a:lnTo>
                  <a:pt x="2839" y="295156"/>
                </a:lnTo>
                <a:lnTo>
                  <a:pt x="10571" y="306604"/>
                </a:lnTo>
                <a:lnTo>
                  <a:pt x="22015" y="314341"/>
                </a:lnTo>
                <a:lnTo>
                  <a:pt x="35991" y="317182"/>
                </a:lnTo>
                <a:lnTo>
                  <a:pt x="3159125" y="317182"/>
                </a:lnTo>
                <a:lnTo>
                  <a:pt x="3173101" y="314341"/>
                </a:lnTo>
                <a:lnTo>
                  <a:pt x="3184545" y="306604"/>
                </a:lnTo>
                <a:lnTo>
                  <a:pt x="3192277" y="295156"/>
                </a:lnTo>
                <a:lnTo>
                  <a:pt x="3195116" y="281178"/>
                </a:lnTo>
                <a:lnTo>
                  <a:pt x="3195116" y="36004"/>
                </a:lnTo>
                <a:lnTo>
                  <a:pt x="3192277" y="22020"/>
                </a:lnTo>
                <a:lnTo>
                  <a:pt x="3184545" y="10572"/>
                </a:lnTo>
                <a:lnTo>
                  <a:pt x="3173101" y="2839"/>
                </a:lnTo>
                <a:lnTo>
                  <a:pt x="3159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520080" y="8723514"/>
            <a:ext cx="3195320" cy="317500"/>
          </a:xfrm>
          <a:custGeom>
            <a:avLst/>
            <a:gdLst/>
            <a:ahLst/>
            <a:cxnLst/>
            <a:rect l="l" t="t" r="r" b="b"/>
            <a:pathLst>
              <a:path w="3195320" h="317500">
                <a:moveTo>
                  <a:pt x="0" y="36004"/>
                </a:moveTo>
                <a:lnTo>
                  <a:pt x="2839" y="22020"/>
                </a:lnTo>
                <a:lnTo>
                  <a:pt x="10571" y="10572"/>
                </a:lnTo>
                <a:lnTo>
                  <a:pt x="22015" y="2839"/>
                </a:lnTo>
                <a:lnTo>
                  <a:pt x="35991" y="0"/>
                </a:lnTo>
                <a:lnTo>
                  <a:pt x="3159125" y="0"/>
                </a:lnTo>
                <a:lnTo>
                  <a:pt x="3173101" y="2839"/>
                </a:lnTo>
                <a:lnTo>
                  <a:pt x="3184545" y="10572"/>
                </a:lnTo>
                <a:lnTo>
                  <a:pt x="3192277" y="22020"/>
                </a:lnTo>
                <a:lnTo>
                  <a:pt x="3195116" y="36004"/>
                </a:lnTo>
                <a:lnTo>
                  <a:pt x="3195116" y="281178"/>
                </a:lnTo>
                <a:lnTo>
                  <a:pt x="3192277" y="295156"/>
                </a:lnTo>
                <a:lnTo>
                  <a:pt x="3184545" y="306604"/>
                </a:lnTo>
                <a:lnTo>
                  <a:pt x="3173101" y="314341"/>
                </a:lnTo>
                <a:lnTo>
                  <a:pt x="3159125" y="317182"/>
                </a:lnTo>
                <a:lnTo>
                  <a:pt x="35991" y="317182"/>
                </a:lnTo>
                <a:lnTo>
                  <a:pt x="22015" y="314341"/>
                </a:lnTo>
                <a:lnTo>
                  <a:pt x="10571" y="306604"/>
                </a:lnTo>
                <a:lnTo>
                  <a:pt x="2839" y="295156"/>
                </a:lnTo>
                <a:lnTo>
                  <a:pt x="0" y="281178"/>
                </a:lnTo>
                <a:lnTo>
                  <a:pt x="0" y="36004"/>
                </a:lnTo>
                <a:close/>
              </a:path>
            </a:pathLst>
          </a:custGeom>
          <a:ln w="3594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519286" y="8361751"/>
            <a:ext cx="3195320" cy="317500"/>
          </a:xfrm>
          <a:custGeom>
            <a:avLst/>
            <a:gdLst/>
            <a:ahLst/>
            <a:cxnLst/>
            <a:rect l="l" t="t" r="r" b="b"/>
            <a:pathLst>
              <a:path w="3195320" h="317500">
                <a:moveTo>
                  <a:pt x="3159125" y="0"/>
                </a:moveTo>
                <a:lnTo>
                  <a:pt x="35991" y="0"/>
                </a:lnTo>
                <a:lnTo>
                  <a:pt x="22015" y="2839"/>
                </a:lnTo>
                <a:lnTo>
                  <a:pt x="10571" y="10572"/>
                </a:lnTo>
                <a:lnTo>
                  <a:pt x="2839" y="22020"/>
                </a:lnTo>
                <a:lnTo>
                  <a:pt x="0" y="36004"/>
                </a:lnTo>
                <a:lnTo>
                  <a:pt x="0" y="281178"/>
                </a:lnTo>
                <a:lnTo>
                  <a:pt x="2839" y="295156"/>
                </a:lnTo>
                <a:lnTo>
                  <a:pt x="10571" y="306604"/>
                </a:lnTo>
                <a:lnTo>
                  <a:pt x="22015" y="314341"/>
                </a:lnTo>
                <a:lnTo>
                  <a:pt x="35991" y="317182"/>
                </a:lnTo>
                <a:lnTo>
                  <a:pt x="3159125" y="317182"/>
                </a:lnTo>
                <a:lnTo>
                  <a:pt x="3173101" y="314341"/>
                </a:lnTo>
                <a:lnTo>
                  <a:pt x="3184545" y="306604"/>
                </a:lnTo>
                <a:lnTo>
                  <a:pt x="3192277" y="295156"/>
                </a:lnTo>
                <a:lnTo>
                  <a:pt x="3195116" y="281178"/>
                </a:lnTo>
                <a:lnTo>
                  <a:pt x="3195116" y="36004"/>
                </a:lnTo>
                <a:lnTo>
                  <a:pt x="3192277" y="22020"/>
                </a:lnTo>
                <a:lnTo>
                  <a:pt x="3184545" y="10572"/>
                </a:lnTo>
                <a:lnTo>
                  <a:pt x="3173101" y="2839"/>
                </a:lnTo>
                <a:lnTo>
                  <a:pt x="3159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519286" y="8361751"/>
            <a:ext cx="3195320" cy="317500"/>
          </a:xfrm>
          <a:custGeom>
            <a:avLst/>
            <a:gdLst/>
            <a:ahLst/>
            <a:cxnLst/>
            <a:rect l="l" t="t" r="r" b="b"/>
            <a:pathLst>
              <a:path w="3195320" h="317500">
                <a:moveTo>
                  <a:pt x="0" y="36004"/>
                </a:moveTo>
                <a:lnTo>
                  <a:pt x="2839" y="22020"/>
                </a:lnTo>
                <a:lnTo>
                  <a:pt x="10571" y="10572"/>
                </a:lnTo>
                <a:lnTo>
                  <a:pt x="22015" y="2839"/>
                </a:lnTo>
                <a:lnTo>
                  <a:pt x="35991" y="0"/>
                </a:lnTo>
                <a:lnTo>
                  <a:pt x="3159125" y="0"/>
                </a:lnTo>
                <a:lnTo>
                  <a:pt x="3173101" y="2839"/>
                </a:lnTo>
                <a:lnTo>
                  <a:pt x="3184545" y="10572"/>
                </a:lnTo>
                <a:lnTo>
                  <a:pt x="3192277" y="22020"/>
                </a:lnTo>
                <a:lnTo>
                  <a:pt x="3195116" y="36004"/>
                </a:lnTo>
                <a:lnTo>
                  <a:pt x="3195116" y="281178"/>
                </a:lnTo>
                <a:lnTo>
                  <a:pt x="3192277" y="295156"/>
                </a:lnTo>
                <a:lnTo>
                  <a:pt x="3184545" y="306604"/>
                </a:lnTo>
                <a:lnTo>
                  <a:pt x="3173101" y="314341"/>
                </a:lnTo>
                <a:lnTo>
                  <a:pt x="3159125" y="317182"/>
                </a:lnTo>
                <a:lnTo>
                  <a:pt x="35991" y="317182"/>
                </a:lnTo>
                <a:lnTo>
                  <a:pt x="22015" y="314341"/>
                </a:lnTo>
                <a:lnTo>
                  <a:pt x="10571" y="306604"/>
                </a:lnTo>
                <a:lnTo>
                  <a:pt x="2839" y="295156"/>
                </a:lnTo>
                <a:lnTo>
                  <a:pt x="0" y="281178"/>
                </a:lnTo>
                <a:lnTo>
                  <a:pt x="0" y="36004"/>
                </a:lnTo>
                <a:close/>
              </a:path>
            </a:pathLst>
          </a:custGeom>
          <a:ln w="3594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520080" y="9081508"/>
            <a:ext cx="3195320" cy="317500"/>
          </a:xfrm>
          <a:custGeom>
            <a:avLst/>
            <a:gdLst/>
            <a:ahLst/>
            <a:cxnLst/>
            <a:rect l="l" t="t" r="r" b="b"/>
            <a:pathLst>
              <a:path w="3195320" h="317500">
                <a:moveTo>
                  <a:pt x="3159125" y="0"/>
                </a:moveTo>
                <a:lnTo>
                  <a:pt x="35991" y="0"/>
                </a:lnTo>
                <a:lnTo>
                  <a:pt x="22015" y="2839"/>
                </a:lnTo>
                <a:lnTo>
                  <a:pt x="10571" y="10572"/>
                </a:lnTo>
                <a:lnTo>
                  <a:pt x="2839" y="22020"/>
                </a:lnTo>
                <a:lnTo>
                  <a:pt x="0" y="36004"/>
                </a:lnTo>
                <a:lnTo>
                  <a:pt x="0" y="281178"/>
                </a:lnTo>
                <a:lnTo>
                  <a:pt x="2839" y="295156"/>
                </a:lnTo>
                <a:lnTo>
                  <a:pt x="10571" y="306604"/>
                </a:lnTo>
                <a:lnTo>
                  <a:pt x="22015" y="314341"/>
                </a:lnTo>
                <a:lnTo>
                  <a:pt x="35991" y="317182"/>
                </a:lnTo>
                <a:lnTo>
                  <a:pt x="3159125" y="317182"/>
                </a:lnTo>
                <a:lnTo>
                  <a:pt x="3173101" y="314341"/>
                </a:lnTo>
                <a:lnTo>
                  <a:pt x="3184545" y="306604"/>
                </a:lnTo>
                <a:lnTo>
                  <a:pt x="3192277" y="295156"/>
                </a:lnTo>
                <a:lnTo>
                  <a:pt x="3195116" y="281178"/>
                </a:lnTo>
                <a:lnTo>
                  <a:pt x="3195116" y="36004"/>
                </a:lnTo>
                <a:lnTo>
                  <a:pt x="3192277" y="22020"/>
                </a:lnTo>
                <a:lnTo>
                  <a:pt x="3184545" y="10572"/>
                </a:lnTo>
                <a:lnTo>
                  <a:pt x="3173101" y="2839"/>
                </a:lnTo>
                <a:lnTo>
                  <a:pt x="3159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20080" y="9081508"/>
            <a:ext cx="3195320" cy="317500"/>
          </a:xfrm>
          <a:custGeom>
            <a:avLst/>
            <a:gdLst/>
            <a:ahLst/>
            <a:cxnLst/>
            <a:rect l="l" t="t" r="r" b="b"/>
            <a:pathLst>
              <a:path w="3195320" h="317500">
                <a:moveTo>
                  <a:pt x="0" y="36004"/>
                </a:moveTo>
                <a:lnTo>
                  <a:pt x="2839" y="22020"/>
                </a:lnTo>
                <a:lnTo>
                  <a:pt x="10571" y="10572"/>
                </a:lnTo>
                <a:lnTo>
                  <a:pt x="22015" y="2839"/>
                </a:lnTo>
                <a:lnTo>
                  <a:pt x="35991" y="0"/>
                </a:lnTo>
                <a:lnTo>
                  <a:pt x="3159125" y="0"/>
                </a:lnTo>
                <a:lnTo>
                  <a:pt x="3173101" y="2839"/>
                </a:lnTo>
                <a:lnTo>
                  <a:pt x="3184545" y="10572"/>
                </a:lnTo>
                <a:lnTo>
                  <a:pt x="3192277" y="22020"/>
                </a:lnTo>
                <a:lnTo>
                  <a:pt x="3195116" y="36004"/>
                </a:lnTo>
                <a:lnTo>
                  <a:pt x="3195116" y="281178"/>
                </a:lnTo>
                <a:lnTo>
                  <a:pt x="3192277" y="295156"/>
                </a:lnTo>
                <a:lnTo>
                  <a:pt x="3184545" y="306604"/>
                </a:lnTo>
                <a:lnTo>
                  <a:pt x="3173101" y="314341"/>
                </a:lnTo>
                <a:lnTo>
                  <a:pt x="3159125" y="317182"/>
                </a:lnTo>
                <a:lnTo>
                  <a:pt x="35991" y="317182"/>
                </a:lnTo>
                <a:lnTo>
                  <a:pt x="22015" y="314341"/>
                </a:lnTo>
                <a:lnTo>
                  <a:pt x="10571" y="306604"/>
                </a:lnTo>
                <a:lnTo>
                  <a:pt x="2839" y="295156"/>
                </a:lnTo>
                <a:lnTo>
                  <a:pt x="0" y="281178"/>
                </a:lnTo>
                <a:lnTo>
                  <a:pt x="0" y="36004"/>
                </a:lnTo>
                <a:close/>
              </a:path>
            </a:pathLst>
          </a:custGeom>
          <a:ln w="3594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3860836" y="7988800"/>
            <a:ext cx="3195320" cy="321945"/>
          </a:xfrm>
          <a:custGeom>
            <a:avLst/>
            <a:gdLst/>
            <a:ahLst/>
            <a:cxnLst/>
            <a:rect l="l" t="t" r="r" b="b"/>
            <a:pathLst>
              <a:path w="3195320" h="321945">
                <a:moveTo>
                  <a:pt x="3159112" y="0"/>
                </a:moveTo>
                <a:lnTo>
                  <a:pt x="36004" y="0"/>
                </a:lnTo>
                <a:lnTo>
                  <a:pt x="22020" y="2839"/>
                </a:lnTo>
                <a:lnTo>
                  <a:pt x="10572" y="10572"/>
                </a:lnTo>
                <a:lnTo>
                  <a:pt x="2839" y="22020"/>
                </a:lnTo>
                <a:lnTo>
                  <a:pt x="0" y="36004"/>
                </a:lnTo>
                <a:lnTo>
                  <a:pt x="0" y="285445"/>
                </a:lnTo>
                <a:lnTo>
                  <a:pt x="2839" y="299423"/>
                </a:lnTo>
                <a:lnTo>
                  <a:pt x="10572" y="310872"/>
                </a:lnTo>
                <a:lnTo>
                  <a:pt x="22020" y="318608"/>
                </a:lnTo>
                <a:lnTo>
                  <a:pt x="36004" y="321449"/>
                </a:lnTo>
                <a:lnTo>
                  <a:pt x="3159112" y="321449"/>
                </a:lnTo>
                <a:lnTo>
                  <a:pt x="3173096" y="318608"/>
                </a:lnTo>
                <a:lnTo>
                  <a:pt x="3184544" y="310872"/>
                </a:lnTo>
                <a:lnTo>
                  <a:pt x="3192277" y="299423"/>
                </a:lnTo>
                <a:lnTo>
                  <a:pt x="3195116" y="285445"/>
                </a:lnTo>
                <a:lnTo>
                  <a:pt x="3195116" y="36004"/>
                </a:lnTo>
                <a:lnTo>
                  <a:pt x="3192277" y="22020"/>
                </a:lnTo>
                <a:lnTo>
                  <a:pt x="3184544" y="10572"/>
                </a:lnTo>
                <a:lnTo>
                  <a:pt x="3173096" y="2839"/>
                </a:lnTo>
                <a:lnTo>
                  <a:pt x="3159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860836" y="7988800"/>
            <a:ext cx="3195320" cy="321945"/>
          </a:xfrm>
          <a:custGeom>
            <a:avLst/>
            <a:gdLst/>
            <a:ahLst/>
            <a:cxnLst/>
            <a:rect l="l" t="t" r="r" b="b"/>
            <a:pathLst>
              <a:path w="3195320" h="321945">
                <a:moveTo>
                  <a:pt x="0" y="36004"/>
                </a:moveTo>
                <a:lnTo>
                  <a:pt x="2839" y="22020"/>
                </a:lnTo>
                <a:lnTo>
                  <a:pt x="10572" y="10572"/>
                </a:lnTo>
                <a:lnTo>
                  <a:pt x="22020" y="2839"/>
                </a:lnTo>
                <a:lnTo>
                  <a:pt x="36004" y="0"/>
                </a:lnTo>
                <a:lnTo>
                  <a:pt x="3159112" y="0"/>
                </a:lnTo>
                <a:lnTo>
                  <a:pt x="3173096" y="2839"/>
                </a:lnTo>
                <a:lnTo>
                  <a:pt x="3184544" y="10572"/>
                </a:lnTo>
                <a:lnTo>
                  <a:pt x="3192277" y="22020"/>
                </a:lnTo>
                <a:lnTo>
                  <a:pt x="3195116" y="36004"/>
                </a:lnTo>
                <a:lnTo>
                  <a:pt x="3195116" y="285445"/>
                </a:lnTo>
                <a:lnTo>
                  <a:pt x="3192277" y="299423"/>
                </a:lnTo>
                <a:lnTo>
                  <a:pt x="3184544" y="310872"/>
                </a:lnTo>
                <a:lnTo>
                  <a:pt x="3173096" y="318608"/>
                </a:lnTo>
                <a:lnTo>
                  <a:pt x="3159112" y="321449"/>
                </a:lnTo>
                <a:lnTo>
                  <a:pt x="36004" y="321449"/>
                </a:lnTo>
                <a:lnTo>
                  <a:pt x="22020" y="318608"/>
                </a:lnTo>
                <a:lnTo>
                  <a:pt x="10572" y="310872"/>
                </a:lnTo>
                <a:lnTo>
                  <a:pt x="2839" y="299423"/>
                </a:lnTo>
                <a:lnTo>
                  <a:pt x="0" y="285445"/>
                </a:lnTo>
                <a:lnTo>
                  <a:pt x="0" y="36004"/>
                </a:lnTo>
                <a:close/>
              </a:path>
            </a:pathLst>
          </a:custGeom>
          <a:ln w="3594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3860836" y="8351618"/>
            <a:ext cx="3195320" cy="321945"/>
          </a:xfrm>
          <a:custGeom>
            <a:avLst/>
            <a:gdLst/>
            <a:ahLst/>
            <a:cxnLst/>
            <a:rect l="l" t="t" r="r" b="b"/>
            <a:pathLst>
              <a:path w="3195320" h="321945">
                <a:moveTo>
                  <a:pt x="3159112" y="0"/>
                </a:moveTo>
                <a:lnTo>
                  <a:pt x="36004" y="0"/>
                </a:lnTo>
                <a:lnTo>
                  <a:pt x="22020" y="2839"/>
                </a:lnTo>
                <a:lnTo>
                  <a:pt x="10572" y="10572"/>
                </a:lnTo>
                <a:lnTo>
                  <a:pt x="2839" y="22020"/>
                </a:lnTo>
                <a:lnTo>
                  <a:pt x="0" y="36004"/>
                </a:lnTo>
                <a:lnTo>
                  <a:pt x="0" y="285457"/>
                </a:lnTo>
                <a:lnTo>
                  <a:pt x="2839" y="299436"/>
                </a:lnTo>
                <a:lnTo>
                  <a:pt x="10572" y="310884"/>
                </a:lnTo>
                <a:lnTo>
                  <a:pt x="22020" y="318620"/>
                </a:lnTo>
                <a:lnTo>
                  <a:pt x="36004" y="321462"/>
                </a:lnTo>
                <a:lnTo>
                  <a:pt x="3159112" y="321462"/>
                </a:lnTo>
                <a:lnTo>
                  <a:pt x="3173096" y="318620"/>
                </a:lnTo>
                <a:lnTo>
                  <a:pt x="3184544" y="310884"/>
                </a:lnTo>
                <a:lnTo>
                  <a:pt x="3192277" y="299436"/>
                </a:lnTo>
                <a:lnTo>
                  <a:pt x="3195116" y="285457"/>
                </a:lnTo>
                <a:lnTo>
                  <a:pt x="3195116" y="36004"/>
                </a:lnTo>
                <a:lnTo>
                  <a:pt x="3192277" y="22020"/>
                </a:lnTo>
                <a:lnTo>
                  <a:pt x="3184544" y="10572"/>
                </a:lnTo>
                <a:lnTo>
                  <a:pt x="3173096" y="2839"/>
                </a:lnTo>
                <a:lnTo>
                  <a:pt x="3159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3860836" y="8351618"/>
            <a:ext cx="3195320" cy="321945"/>
          </a:xfrm>
          <a:custGeom>
            <a:avLst/>
            <a:gdLst/>
            <a:ahLst/>
            <a:cxnLst/>
            <a:rect l="l" t="t" r="r" b="b"/>
            <a:pathLst>
              <a:path w="3195320" h="321945">
                <a:moveTo>
                  <a:pt x="0" y="36004"/>
                </a:moveTo>
                <a:lnTo>
                  <a:pt x="2839" y="22020"/>
                </a:lnTo>
                <a:lnTo>
                  <a:pt x="10572" y="10572"/>
                </a:lnTo>
                <a:lnTo>
                  <a:pt x="22020" y="2839"/>
                </a:lnTo>
                <a:lnTo>
                  <a:pt x="36004" y="0"/>
                </a:lnTo>
                <a:lnTo>
                  <a:pt x="3159112" y="0"/>
                </a:lnTo>
                <a:lnTo>
                  <a:pt x="3173096" y="2839"/>
                </a:lnTo>
                <a:lnTo>
                  <a:pt x="3184544" y="10572"/>
                </a:lnTo>
                <a:lnTo>
                  <a:pt x="3192277" y="22020"/>
                </a:lnTo>
                <a:lnTo>
                  <a:pt x="3195116" y="36004"/>
                </a:lnTo>
                <a:lnTo>
                  <a:pt x="3195116" y="285457"/>
                </a:lnTo>
                <a:lnTo>
                  <a:pt x="3192277" y="299436"/>
                </a:lnTo>
                <a:lnTo>
                  <a:pt x="3184544" y="310884"/>
                </a:lnTo>
                <a:lnTo>
                  <a:pt x="3173096" y="318620"/>
                </a:lnTo>
                <a:lnTo>
                  <a:pt x="3159112" y="321462"/>
                </a:lnTo>
                <a:lnTo>
                  <a:pt x="36004" y="321462"/>
                </a:lnTo>
                <a:lnTo>
                  <a:pt x="22020" y="318620"/>
                </a:lnTo>
                <a:lnTo>
                  <a:pt x="10572" y="310884"/>
                </a:lnTo>
                <a:lnTo>
                  <a:pt x="2839" y="299436"/>
                </a:lnTo>
                <a:lnTo>
                  <a:pt x="0" y="285457"/>
                </a:lnTo>
                <a:lnTo>
                  <a:pt x="0" y="36004"/>
                </a:lnTo>
                <a:close/>
              </a:path>
            </a:pathLst>
          </a:custGeom>
          <a:ln w="3594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3860836" y="8714423"/>
            <a:ext cx="3195320" cy="321945"/>
          </a:xfrm>
          <a:custGeom>
            <a:avLst/>
            <a:gdLst/>
            <a:ahLst/>
            <a:cxnLst/>
            <a:rect l="l" t="t" r="r" b="b"/>
            <a:pathLst>
              <a:path w="3195320" h="321945">
                <a:moveTo>
                  <a:pt x="3159112" y="0"/>
                </a:moveTo>
                <a:lnTo>
                  <a:pt x="36004" y="0"/>
                </a:lnTo>
                <a:lnTo>
                  <a:pt x="22020" y="2839"/>
                </a:lnTo>
                <a:lnTo>
                  <a:pt x="10572" y="10572"/>
                </a:lnTo>
                <a:lnTo>
                  <a:pt x="2839" y="22020"/>
                </a:lnTo>
                <a:lnTo>
                  <a:pt x="0" y="36004"/>
                </a:lnTo>
                <a:lnTo>
                  <a:pt x="0" y="285457"/>
                </a:lnTo>
                <a:lnTo>
                  <a:pt x="2839" y="299436"/>
                </a:lnTo>
                <a:lnTo>
                  <a:pt x="10572" y="310884"/>
                </a:lnTo>
                <a:lnTo>
                  <a:pt x="22020" y="318620"/>
                </a:lnTo>
                <a:lnTo>
                  <a:pt x="36004" y="321462"/>
                </a:lnTo>
                <a:lnTo>
                  <a:pt x="3159112" y="321462"/>
                </a:lnTo>
                <a:lnTo>
                  <a:pt x="3173096" y="318620"/>
                </a:lnTo>
                <a:lnTo>
                  <a:pt x="3184544" y="310884"/>
                </a:lnTo>
                <a:lnTo>
                  <a:pt x="3192277" y="299436"/>
                </a:lnTo>
                <a:lnTo>
                  <a:pt x="3195116" y="285457"/>
                </a:lnTo>
                <a:lnTo>
                  <a:pt x="3195116" y="36004"/>
                </a:lnTo>
                <a:lnTo>
                  <a:pt x="3192277" y="22020"/>
                </a:lnTo>
                <a:lnTo>
                  <a:pt x="3184544" y="10572"/>
                </a:lnTo>
                <a:lnTo>
                  <a:pt x="3173096" y="2839"/>
                </a:lnTo>
                <a:lnTo>
                  <a:pt x="3159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3860836" y="8714423"/>
            <a:ext cx="3195320" cy="321945"/>
          </a:xfrm>
          <a:custGeom>
            <a:avLst/>
            <a:gdLst/>
            <a:ahLst/>
            <a:cxnLst/>
            <a:rect l="l" t="t" r="r" b="b"/>
            <a:pathLst>
              <a:path w="3195320" h="321945">
                <a:moveTo>
                  <a:pt x="0" y="36004"/>
                </a:moveTo>
                <a:lnTo>
                  <a:pt x="2839" y="22020"/>
                </a:lnTo>
                <a:lnTo>
                  <a:pt x="10572" y="10572"/>
                </a:lnTo>
                <a:lnTo>
                  <a:pt x="22020" y="2839"/>
                </a:lnTo>
                <a:lnTo>
                  <a:pt x="36004" y="0"/>
                </a:lnTo>
                <a:lnTo>
                  <a:pt x="3159112" y="0"/>
                </a:lnTo>
                <a:lnTo>
                  <a:pt x="3173096" y="2839"/>
                </a:lnTo>
                <a:lnTo>
                  <a:pt x="3184544" y="10572"/>
                </a:lnTo>
                <a:lnTo>
                  <a:pt x="3192277" y="22020"/>
                </a:lnTo>
                <a:lnTo>
                  <a:pt x="3195116" y="36004"/>
                </a:lnTo>
                <a:lnTo>
                  <a:pt x="3195116" y="285457"/>
                </a:lnTo>
                <a:lnTo>
                  <a:pt x="3192277" y="299436"/>
                </a:lnTo>
                <a:lnTo>
                  <a:pt x="3184544" y="310884"/>
                </a:lnTo>
                <a:lnTo>
                  <a:pt x="3173096" y="318620"/>
                </a:lnTo>
                <a:lnTo>
                  <a:pt x="3159112" y="321462"/>
                </a:lnTo>
                <a:lnTo>
                  <a:pt x="36004" y="321462"/>
                </a:lnTo>
                <a:lnTo>
                  <a:pt x="22020" y="318620"/>
                </a:lnTo>
                <a:lnTo>
                  <a:pt x="10572" y="310884"/>
                </a:lnTo>
                <a:lnTo>
                  <a:pt x="2839" y="299436"/>
                </a:lnTo>
                <a:lnTo>
                  <a:pt x="0" y="285457"/>
                </a:lnTo>
                <a:lnTo>
                  <a:pt x="0" y="36004"/>
                </a:lnTo>
                <a:close/>
              </a:path>
            </a:pathLst>
          </a:custGeom>
          <a:ln w="3594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3860836" y="9077255"/>
            <a:ext cx="3195320" cy="321945"/>
          </a:xfrm>
          <a:custGeom>
            <a:avLst/>
            <a:gdLst/>
            <a:ahLst/>
            <a:cxnLst/>
            <a:rect l="l" t="t" r="r" b="b"/>
            <a:pathLst>
              <a:path w="3195320" h="321945">
                <a:moveTo>
                  <a:pt x="3159112" y="0"/>
                </a:moveTo>
                <a:lnTo>
                  <a:pt x="36004" y="0"/>
                </a:lnTo>
                <a:lnTo>
                  <a:pt x="22020" y="2839"/>
                </a:lnTo>
                <a:lnTo>
                  <a:pt x="10572" y="10572"/>
                </a:lnTo>
                <a:lnTo>
                  <a:pt x="2839" y="22020"/>
                </a:lnTo>
                <a:lnTo>
                  <a:pt x="0" y="36004"/>
                </a:lnTo>
                <a:lnTo>
                  <a:pt x="0" y="285445"/>
                </a:lnTo>
                <a:lnTo>
                  <a:pt x="2839" y="299423"/>
                </a:lnTo>
                <a:lnTo>
                  <a:pt x="10572" y="310872"/>
                </a:lnTo>
                <a:lnTo>
                  <a:pt x="22020" y="318608"/>
                </a:lnTo>
                <a:lnTo>
                  <a:pt x="36004" y="321449"/>
                </a:lnTo>
                <a:lnTo>
                  <a:pt x="3159112" y="321449"/>
                </a:lnTo>
                <a:lnTo>
                  <a:pt x="3173096" y="318608"/>
                </a:lnTo>
                <a:lnTo>
                  <a:pt x="3184544" y="310872"/>
                </a:lnTo>
                <a:lnTo>
                  <a:pt x="3192277" y="299423"/>
                </a:lnTo>
                <a:lnTo>
                  <a:pt x="3195116" y="285445"/>
                </a:lnTo>
                <a:lnTo>
                  <a:pt x="3195116" y="36004"/>
                </a:lnTo>
                <a:lnTo>
                  <a:pt x="3192277" y="22020"/>
                </a:lnTo>
                <a:lnTo>
                  <a:pt x="3184544" y="10572"/>
                </a:lnTo>
                <a:lnTo>
                  <a:pt x="3173096" y="2839"/>
                </a:lnTo>
                <a:lnTo>
                  <a:pt x="3159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860836" y="9077255"/>
            <a:ext cx="3195320" cy="321945"/>
          </a:xfrm>
          <a:custGeom>
            <a:avLst/>
            <a:gdLst/>
            <a:ahLst/>
            <a:cxnLst/>
            <a:rect l="l" t="t" r="r" b="b"/>
            <a:pathLst>
              <a:path w="3195320" h="321945">
                <a:moveTo>
                  <a:pt x="0" y="36004"/>
                </a:moveTo>
                <a:lnTo>
                  <a:pt x="2839" y="22020"/>
                </a:lnTo>
                <a:lnTo>
                  <a:pt x="10572" y="10572"/>
                </a:lnTo>
                <a:lnTo>
                  <a:pt x="22020" y="2839"/>
                </a:lnTo>
                <a:lnTo>
                  <a:pt x="36004" y="0"/>
                </a:lnTo>
                <a:lnTo>
                  <a:pt x="3159112" y="0"/>
                </a:lnTo>
                <a:lnTo>
                  <a:pt x="3173096" y="2839"/>
                </a:lnTo>
                <a:lnTo>
                  <a:pt x="3184544" y="10572"/>
                </a:lnTo>
                <a:lnTo>
                  <a:pt x="3192277" y="22020"/>
                </a:lnTo>
                <a:lnTo>
                  <a:pt x="3195116" y="36004"/>
                </a:lnTo>
                <a:lnTo>
                  <a:pt x="3195116" y="285445"/>
                </a:lnTo>
                <a:lnTo>
                  <a:pt x="3192277" y="299423"/>
                </a:lnTo>
                <a:lnTo>
                  <a:pt x="3184544" y="310872"/>
                </a:lnTo>
                <a:lnTo>
                  <a:pt x="3173096" y="318608"/>
                </a:lnTo>
                <a:lnTo>
                  <a:pt x="3159112" y="321449"/>
                </a:lnTo>
                <a:lnTo>
                  <a:pt x="36004" y="321449"/>
                </a:lnTo>
                <a:lnTo>
                  <a:pt x="22020" y="318608"/>
                </a:lnTo>
                <a:lnTo>
                  <a:pt x="10572" y="310872"/>
                </a:lnTo>
                <a:lnTo>
                  <a:pt x="2839" y="299423"/>
                </a:lnTo>
                <a:lnTo>
                  <a:pt x="0" y="285445"/>
                </a:lnTo>
                <a:lnTo>
                  <a:pt x="0" y="36004"/>
                </a:lnTo>
                <a:close/>
              </a:path>
            </a:pathLst>
          </a:custGeom>
          <a:ln w="3594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66407" y="849020"/>
            <a:ext cx="3066592" cy="22268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4025417" y="3147860"/>
            <a:ext cx="3066580" cy="22268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549" y="374870"/>
            <a:ext cx="6627751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HG丸ｺﾞｼｯｸM-PRO"/>
                <a:cs typeface="HG丸ｺﾞｼｯｸM-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5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4546" y="4804149"/>
            <a:ext cx="3617595" cy="111950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spc="-30" dirty="0">
                <a:solidFill>
                  <a:srgbClr val="72BF44"/>
                </a:solidFill>
                <a:latin typeface="HG丸ｺﾞｼｯｸM-PRO"/>
                <a:cs typeface="HG丸ｺﾞｼｯｸM-PRO"/>
              </a:rPr>
              <a:t>間食は</a:t>
            </a:r>
            <a:r>
              <a:rPr sz="1600" spc="-835" dirty="0">
                <a:solidFill>
                  <a:srgbClr val="72BF44"/>
                </a:solidFill>
                <a:latin typeface="HG丸ｺﾞｼｯｸM-PRO"/>
                <a:cs typeface="HG丸ｺﾞｼｯｸM-PRO"/>
              </a:rPr>
              <a:t>、</a:t>
            </a:r>
            <a:r>
              <a:rPr sz="1600" spc="-320" dirty="0">
                <a:solidFill>
                  <a:srgbClr val="72BF44"/>
                </a:solidFill>
                <a:latin typeface="HG丸ｺﾞｼｯｸM-PRO"/>
                <a:cs typeface="HG丸ｺﾞｼｯｸM-PRO"/>
              </a:rPr>
              <a:t>量</a:t>
            </a:r>
            <a:r>
              <a:rPr sz="1600" spc="-190" dirty="0">
                <a:solidFill>
                  <a:srgbClr val="72BF44"/>
                </a:solidFill>
                <a:latin typeface="HG丸ｺﾞｼｯｸM-PRO"/>
                <a:cs typeface="HG丸ｺﾞｼｯｸM-PRO"/>
              </a:rPr>
              <a:t>・</a:t>
            </a:r>
            <a:r>
              <a:rPr sz="1600" spc="-30" dirty="0">
                <a:solidFill>
                  <a:srgbClr val="72BF44"/>
                </a:solidFill>
                <a:latin typeface="HG丸ｺﾞｼｯｸM-PRO"/>
                <a:cs typeface="HG丸ｺﾞｼｯｸM-PRO"/>
              </a:rPr>
              <a:t>内</a:t>
            </a:r>
            <a:r>
              <a:rPr sz="1600" spc="-220" dirty="0">
                <a:solidFill>
                  <a:srgbClr val="72BF44"/>
                </a:solidFill>
                <a:latin typeface="HG丸ｺﾞｼｯｸM-PRO"/>
                <a:cs typeface="HG丸ｺﾞｼｯｸM-PRO"/>
              </a:rPr>
              <a:t>容・</a:t>
            </a:r>
            <a:r>
              <a:rPr sz="1600" spc="-30" dirty="0">
                <a:solidFill>
                  <a:srgbClr val="72BF44"/>
                </a:solidFill>
                <a:latin typeface="HG丸ｺﾞｼｯｸM-PRO"/>
                <a:cs typeface="HG丸ｺﾞｼｯｸM-PRO"/>
              </a:rPr>
              <a:t>タイミングを考えて！</a:t>
            </a:r>
            <a:endParaRPr sz="1600" dirty="0">
              <a:latin typeface="HG丸ｺﾞｼｯｸM-PRO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間食するなら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、「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午前中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」、「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果物や乳製品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」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を</a:t>
            </a:r>
            <a:endParaRPr sz="1050" dirty="0">
              <a:latin typeface="HGP明朝E"/>
              <a:cs typeface="HGP明朝E"/>
            </a:endParaRPr>
          </a:p>
          <a:p>
            <a:pPr marL="12700" marR="1203960">
              <a:lnSpc>
                <a:spcPts val="1830"/>
              </a:lnSpc>
              <a:spcBef>
                <a:spcPts val="155"/>
              </a:spcBef>
            </a:pP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「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100kcal</a:t>
            </a:r>
            <a:r>
              <a:rPr sz="1050" spc="-13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程度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」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摂る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こと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をおすすめします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。 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夜や寝る前の間食は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、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避けまし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ょう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。</a:t>
            </a:r>
            <a:endParaRPr sz="1050" dirty="0">
              <a:latin typeface="HGP明朝E"/>
              <a:cs typeface="HGP明朝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4546" y="6721442"/>
            <a:ext cx="3662045" cy="135509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spc="-30" dirty="0">
                <a:solidFill>
                  <a:srgbClr val="F15A29"/>
                </a:solidFill>
                <a:latin typeface="HG丸ｺﾞｼｯｸM-PRO"/>
                <a:cs typeface="HG丸ｺﾞｼｯｸM-PRO"/>
              </a:rPr>
              <a:t>節煙・減煙ではなく禁煙を！</a:t>
            </a:r>
            <a:endParaRPr sz="1600" dirty="0">
              <a:latin typeface="HG丸ｺﾞｼｯｸM-PRO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050" spc="-15" dirty="0">
                <a:solidFill>
                  <a:srgbClr val="231F20"/>
                </a:solidFill>
                <a:latin typeface="HGP明朝E"/>
                <a:cs typeface="HGP明朝E"/>
              </a:rPr>
              <a:t>喫煙は、全身の病気のリスクを高めることがわかっています。</a:t>
            </a:r>
            <a:endParaRPr sz="1050" dirty="0">
              <a:latin typeface="HGP明朝E"/>
              <a:cs typeface="HGP明朝E"/>
            </a:endParaRPr>
          </a:p>
          <a:p>
            <a:pPr marL="12700" marR="5080">
              <a:lnSpc>
                <a:spcPts val="1830"/>
              </a:lnSpc>
              <a:spcBef>
                <a:spcPts val="155"/>
              </a:spcBef>
            </a:pPr>
            <a:r>
              <a:rPr sz="1050" spc="-15" dirty="0">
                <a:solidFill>
                  <a:srgbClr val="231F20"/>
                </a:solidFill>
                <a:latin typeface="HGP明朝E"/>
                <a:cs typeface="HGP明朝E"/>
              </a:rPr>
              <a:t>がん全体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の</a:t>
            </a:r>
            <a:r>
              <a:rPr sz="1050" spc="-12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4</a:t>
            </a:r>
            <a:r>
              <a:rPr sz="1050" spc="-12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spc="-15" dirty="0">
                <a:solidFill>
                  <a:srgbClr val="231F20"/>
                </a:solidFill>
                <a:latin typeface="HGP明朝E"/>
                <a:cs typeface="HGP明朝E"/>
              </a:rPr>
              <a:t>割が喫煙が原因です。自力で禁煙できない場合は、 禁煙補助剤や禁煙外来の利用をおすすめします。</a:t>
            </a:r>
            <a:endParaRPr sz="1050" dirty="0">
              <a:latin typeface="HGP明朝E"/>
              <a:cs typeface="HGP明朝E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050" spc="-15" dirty="0">
                <a:solidFill>
                  <a:srgbClr val="231F20"/>
                </a:solidFill>
                <a:latin typeface="HGP明朝E"/>
                <a:cs typeface="HGP明朝E"/>
              </a:rPr>
              <a:t>「楽に」「確実に」禁煙できます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。</a:t>
            </a:r>
            <a:endParaRPr sz="1050" dirty="0">
              <a:latin typeface="HGP明朝E"/>
              <a:cs typeface="HGP明朝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4546" y="8682606"/>
            <a:ext cx="3419475" cy="112268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spc="15" dirty="0">
                <a:solidFill>
                  <a:srgbClr val="1B75BC"/>
                </a:solidFill>
                <a:latin typeface="HG丸ｺﾞｼｯｸM-PRO"/>
                <a:cs typeface="HG丸ｺﾞｼｯｸM-PRO"/>
              </a:rPr>
              <a:t>アルコールはほどほどに</a:t>
            </a:r>
            <a:endParaRPr sz="1600" dirty="0">
              <a:latin typeface="HG丸ｺﾞｼｯｸM-PRO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お酒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と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上手につきあい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、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適度な飲酒量</a:t>
            </a:r>
            <a:endParaRPr sz="1050" dirty="0">
              <a:latin typeface="HGP明朝E"/>
              <a:cs typeface="HGP明朝E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（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ビール中ビ</a:t>
            </a:r>
            <a:r>
              <a:rPr sz="1050" spc="10" dirty="0">
                <a:solidFill>
                  <a:srgbClr val="231F20"/>
                </a:solidFill>
                <a:latin typeface="HGP明朝E"/>
                <a:cs typeface="HGP明朝E"/>
              </a:rPr>
              <a:t>ン</a:t>
            </a:r>
            <a:r>
              <a:rPr sz="1050" spc="-9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1</a:t>
            </a:r>
            <a:r>
              <a:rPr sz="1050" spc="-90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本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、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日本</a:t>
            </a:r>
            <a:r>
              <a:rPr sz="1050" spc="10" dirty="0">
                <a:solidFill>
                  <a:srgbClr val="231F20"/>
                </a:solidFill>
                <a:latin typeface="HGP明朝E"/>
                <a:cs typeface="HGP明朝E"/>
              </a:rPr>
              <a:t>酒</a:t>
            </a:r>
            <a:r>
              <a:rPr sz="1050" spc="-9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1</a:t>
            </a:r>
            <a:r>
              <a:rPr sz="1050" spc="-90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合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）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を守って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く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だ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さ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い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。</a:t>
            </a:r>
            <a:endParaRPr sz="1050" dirty="0">
              <a:latin typeface="HGP明朝E"/>
              <a:cs typeface="HGP明朝E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歳を重ねる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と、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酔いやすいため飲む量は減らしたい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も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のです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。</a:t>
            </a:r>
            <a:endParaRPr sz="1050" dirty="0">
              <a:latin typeface="HGP明朝E"/>
              <a:cs typeface="HGP明朝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4552" y="5989125"/>
            <a:ext cx="2923540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0" marR="5080" indent="-89535">
              <a:lnSpc>
                <a:spcPct val="110900"/>
              </a:lnSpc>
              <a:spcBef>
                <a:spcPts val="95"/>
              </a:spcBef>
            </a:pP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※100kcal</a:t>
            </a:r>
            <a:r>
              <a:rPr sz="1050" spc="-100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の目</a:t>
            </a:r>
            <a:r>
              <a:rPr sz="1050" spc="10" dirty="0">
                <a:solidFill>
                  <a:srgbClr val="231F20"/>
                </a:solidFill>
                <a:latin typeface="HGP明朝E"/>
                <a:cs typeface="HGP明朝E"/>
              </a:rPr>
              <a:t>安</a:t>
            </a:r>
            <a:r>
              <a:rPr sz="1050" spc="-9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：</a:t>
            </a:r>
            <a:r>
              <a:rPr sz="1050" spc="-9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温州みか</a:t>
            </a:r>
            <a:r>
              <a:rPr sz="1050" spc="10" dirty="0">
                <a:solidFill>
                  <a:srgbClr val="231F20"/>
                </a:solidFill>
                <a:latin typeface="HGP明朝E"/>
                <a:cs typeface="HGP明朝E"/>
              </a:rPr>
              <a:t>ん</a:t>
            </a:r>
            <a:r>
              <a:rPr sz="1050" spc="-100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2</a:t>
            </a:r>
            <a:r>
              <a:rPr sz="1050" spc="-9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個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、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バナ</a:t>
            </a:r>
            <a:r>
              <a:rPr sz="1050" spc="10" dirty="0">
                <a:solidFill>
                  <a:srgbClr val="231F20"/>
                </a:solidFill>
                <a:latin typeface="HGP明朝E"/>
                <a:cs typeface="HGP明朝E"/>
              </a:rPr>
              <a:t>ナ</a:t>
            </a:r>
            <a:r>
              <a:rPr sz="1050" spc="-9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1</a:t>
            </a:r>
            <a:r>
              <a:rPr sz="1050" spc="-9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本</a:t>
            </a:r>
            <a:r>
              <a:rPr sz="1050" spc="-5" dirty="0">
                <a:solidFill>
                  <a:srgbClr val="231F20"/>
                </a:solidFill>
                <a:latin typeface="HGP明朝E"/>
                <a:cs typeface="HGP明朝E"/>
              </a:rPr>
              <a:t>、 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ヨ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ー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グ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ル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ト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小分パ</a:t>
            </a:r>
            <a:r>
              <a:rPr sz="1050" dirty="0">
                <a:solidFill>
                  <a:srgbClr val="231F20"/>
                </a:solidFill>
                <a:latin typeface="HGP明朝E"/>
                <a:cs typeface="HGP明朝E"/>
              </a:rPr>
              <a:t>ッ</a:t>
            </a:r>
            <a:r>
              <a:rPr sz="1050" spc="10" dirty="0">
                <a:solidFill>
                  <a:srgbClr val="231F20"/>
                </a:solidFill>
                <a:latin typeface="HGP明朝E"/>
                <a:cs typeface="HGP明朝E"/>
              </a:rPr>
              <a:t>ク</a:t>
            </a:r>
            <a:r>
              <a:rPr sz="1050" spc="-95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HGP明朝E"/>
                <a:cs typeface="HGP明朝E"/>
              </a:rPr>
              <a:t>1</a:t>
            </a:r>
            <a:r>
              <a:rPr sz="1050" spc="-90" dirty="0">
                <a:solidFill>
                  <a:srgbClr val="231F20"/>
                </a:solidFill>
                <a:latin typeface="HGP明朝E"/>
                <a:cs typeface="HGP明朝E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HGP明朝E"/>
                <a:cs typeface="HGP明朝E"/>
              </a:rPr>
              <a:t>個</a:t>
            </a:r>
            <a:endParaRPr sz="1050" dirty="0">
              <a:latin typeface="HGP明朝E"/>
              <a:cs typeface="HGP明朝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327" y="5267430"/>
            <a:ext cx="62484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0" algn="ctr">
              <a:lnSpc>
                <a:spcPct val="108300"/>
              </a:lnSpc>
              <a:spcBef>
                <a:spcPts val="90"/>
              </a:spcBef>
            </a:pPr>
            <a:r>
              <a:rPr sz="1100" spc="2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おすすめ </a:t>
            </a:r>
            <a:r>
              <a:rPr sz="1100" spc="7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ポイント</a:t>
            </a:r>
            <a:endParaRPr sz="1100">
              <a:latin typeface="HG丸ｺﾞｼｯｸM-PRO"/>
              <a:cs typeface="HG丸ｺﾞｼｯｸM-PRO"/>
            </a:endParaRPr>
          </a:p>
          <a:p>
            <a:pPr marL="10795" algn="ctr">
              <a:lnSpc>
                <a:spcPts val="3640"/>
              </a:lnSpc>
            </a:pPr>
            <a:r>
              <a:rPr sz="3150" spc="-10" dirty="0">
                <a:solidFill>
                  <a:srgbClr val="FFEA82"/>
                </a:solidFill>
                <a:latin typeface="HG丸ｺﾞｼｯｸM-PRO"/>
                <a:cs typeface="HG丸ｺﾞｼｯｸM-PRO"/>
              </a:rPr>
              <a:t>1</a:t>
            </a:r>
            <a:endParaRPr sz="3150">
              <a:latin typeface="HG丸ｺﾞｼｯｸM-PRO"/>
              <a:cs typeface="HG丸ｺﾞｼｯｸM-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327" y="7090377"/>
            <a:ext cx="62484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0" algn="ctr">
              <a:lnSpc>
                <a:spcPct val="108300"/>
              </a:lnSpc>
              <a:spcBef>
                <a:spcPts val="90"/>
              </a:spcBef>
            </a:pPr>
            <a:r>
              <a:rPr sz="1100" spc="2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おすすめ </a:t>
            </a:r>
            <a:r>
              <a:rPr sz="1100" spc="7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ポイント</a:t>
            </a:r>
            <a:endParaRPr sz="1100">
              <a:latin typeface="HG丸ｺﾞｼｯｸM-PRO"/>
              <a:cs typeface="HG丸ｺﾞｼｯｸM-PRO"/>
            </a:endParaRPr>
          </a:p>
          <a:p>
            <a:pPr marL="10795" algn="ctr">
              <a:lnSpc>
                <a:spcPts val="3640"/>
              </a:lnSpc>
            </a:pPr>
            <a:r>
              <a:rPr sz="3150" spc="-10" dirty="0">
                <a:solidFill>
                  <a:srgbClr val="FFEA82"/>
                </a:solidFill>
                <a:latin typeface="HG丸ｺﾞｼｯｸM-PRO"/>
                <a:cs typeface="HG丸ｺﾞｼｯｸM-PRO"/>
              </a:rPr>
              <a:t>2</a:t>
            </a:r>
            <a:endParaRPr sz="3150">
              <a:latin typeface="HG丸ｺﾞｼｯｸM-PRO"/>
              <a:cs typeface="HG丸ｺﾞｼｯｸM-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327" y="8931877"/>
            <a:ext cx="62484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0" algn="ctr">
              <a:lnSpc>
                <a:spcPct val="108300"/>
              </a:lnSpc>
              <a:spcBef>
                <a:spcPts val="90"/>
              </a:spcBef>
            </a:pPr>
            <a:r>
              <a:rPr sz="1100" spc="2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おすすめ </a:t>
            </a:r>
            <a:r>
              <a:rPr sz="1100" spc="7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ポイント</a:t>
            </a:r>
            <a:endParaRPr sz="1100">
              <a:latin typeface="HG丸ｺﾞｼｯｸM-PRO"/>
              <a:cs typeface="HG丸ｺﾞｼｯｸM-PRO"/>
            </a:endParaRPr>
          </a:p>
          <a:p>
            <a:pPr marL="10795" algn="ctr">
              <a:lnSpc>
                <a:spcPts val="3640"/>
              </a:lnSpc>
            </a:pPr>
            <a:r>
              <a:rPr sz="3150" spc="-10" dirty="0">
                <a:solidFill>
                  <a:srgbClr val="FFEA82"/>
                </a:solidFill>
                <a:latin typeface="HG丸ｺﾞｼｯｸM-PRO"/>
                <a:cs typeface="HG丸ｺﾞｼｯｸM-PRO"/>
              </a:rPr>
              <a:t>3</a:t>
            </a:r>
            <a:endParaRPr sz="3150">
              <a:latin typeface="HG丸ｺﾞｼｯｸM-PRO"/>
              <a:cs typeface="HG丸ｺﾞｼｯｸM-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4228" y="5260911"/>
            <a:ext cx="84734" cy="109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4647" y="5290665"/>
            <a:ext cx="306070" cy="121285"/>
          </a:xfrm>
          <a:custGeom>
            <a:avLst/>
            <a:gdLst/>
            <a:ahLst/>
            <a:cxnLst/>
            <a:rect l="l" t="t" r="r" b="b"/>
            <a:pathLst>
              <a:path w="306070" h="121285">
                <a:moveTo>
                  <a:pt x="8713" y="0"/>
                </a:moveTo>
                <a:lnTo>
                  <a:pt x="77" y="10502"/>
                </a:lnTo>
                <a:lnTo>
                  <a:pt x="0" y="16033"/>
                </a:lnTo>
                <a:lnTo>
                  <a:pt x="3696" y="28067"/>
                </a:lnTo>
                <a:lnTo>
                  <a:pt x="9145" y="35179"/>
                </a:lnTo>
                <a:lnTo>
                  <a:pt x="15977" y="44653"/>
                </a:lnTo>
                <a:lnTo>
                  <a:pt x="52362" y="82011"/>
                </a:lnTo>
                <a:lnTo>
                  <a:pt x="98603" y="108673"/>
                </a:lnTo>
                <a:lnTo>
                  <a:pt x="138583" y="120459"/>
                </a:lnTo>
                <a:lnTo>
                  <a:pt x="189702" y="120738"/>
                </a:lnTo>
                <a:lnTo>
                  <a:pt x="234949" y="102012"/>
                </a:lnTo>
                <a:lnTo>
                  <a:pt x="259886" y="81318"/>
                </a:lnTo>
                <a:lnTo>
                  <a:pt x="152655" y="81318"/>
                </a:lnTo>
                <a:lnTo>
                  <a:pt x="131404" y="75286"/>
                </a:lnTo>
                <a:lnTo>
                  <a:pt x="91336" y="56161"/>
                </a:lnTo>
                <a:lnTo>
                  <a:pt x="53944" y="29891"/>
                </a:lnTo>
                <a:lnTo>
                  <a:pt x="31890" y="12039"/>
                </a:lnTo>
                <a:lnTo>
                  <a:pt x="27979" y="9194"/>
                </a:lnTo>
                <a:lnTo>
                  <a:pt x="23470" y="6908"/>
                </a:lnTo>
                <a:lnTo>
                  <a:pt x="23331" y="6870"/>
                </a:lnTo>
                <a:lnTo>
                  <a:pt x="17819" y="4127"/>
                </a:lnTo>
                <a:lnTo>
                  <a:pt x="8713" y="0"/>
                </a:lnTo>
                <a:close/>
              </a:path>
              <a:path w="306070" h="121285">
                <a:moveTo>
                  <a:pt x="285801" y="7950"/>
                </a:moveTo>
                <a:lnTo>
                  <a:pt x="274541" y="13887"/>
                </a:lnTo>
                <a:lnTo>
                  <a:pt x="263843" y="20786"/>
                </a:lnTo>
                <a:lnTo>
                  <a:pt x="254012" y="28824"/>
                </a:lnTo>
                <a:lnTo>
                  <a:pt x="245352" y="38176"/>
                </a:lnTo>
                <a:lnTo>
                  <a:pt x="226316" y="58534"/>
                </a:lnTo>
                <a:lnTo>
                  <a:pt x="204942" y="73296"/>
                </a:lnTo>
                <a:lnTo>
                  <a:pt x="180599" y="81283"/>
                </a:lnTo>
                <a:lnTo>
                  <a:pt x="152655" y="81318"/>
                </a:lnTo>
                <a:lnTo>
                  <a:pt x="259886" y="81318"/>
                </a:lnTo>
                <a:lnTo>
                  <a:pt x="273893" y="69684"/>
                </a:lnTo>
                <a:lnTo>
                  <a:pt x="306007" y="29273"/>
                </a:lnTo>
                <a:lnTo>
                  <a:pt x="305944" y="28575"/>
                </a:lnTo>
                <a:lnTo>
                  <a:pt x="302239" y="22144"/>
                </a:lnTo>
                <a:lnTo>
                  <a:pt x="298149" y="16033"/>
                </a:lnTo>
                <a:lnTo>
                  <a:pt x="292921" y="11037"/>
                </a:lnTo>
                <a:lnTo>
                  <a:pt x="285801" y="7950"/>
                </a:lnTo>
                <a:close/>
              </a:path>
            </a:pathLst>
          </a:custGeom>
          <a:solidFill>
            <a:srgbClr val="E2C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5727" y="5296699"/>
            <a:ext cx="308554" cy="157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6879" y="5311274"/>
            <a:ext cx="42545" cy="27305"/>
          </a:xfrm>
          <a:custGeom>
            <a:avLst/>
            <a:gdLst/>
            <a:ahLst/>
            <a:cxnLst/>
            <a:rect l="l" t="t" r="r" b="b"/>
            <a:pathLst>
              <a:path w="42545" h="27304">
                <a:moveTo>
                  <a:pt x="6807" y="0"/>
                </a:moveTo>
                <a:lnTo>
                  <a:pt x="5613" y="50"/>
                </a:lnTo>
                <a:lnTo>
                  <a:pt x="3632" y="76"/>
                </a:lnTo>
                <a:lnTo>
                  <a:pt x="2743" y="381"/>
                </a:lnTo>
                <a:lnTo>
                  <a:pt x="2070" y="546"/>
                </a:lnTo>
                <a:lnTo>
                  <a:pt x="685" y="939"/>
                </a:lnTo>
                <a:lnTo>
                  <a:pt x="0" y="1549"/>
                </a:lnTo>
                <a:lnTo>
                  <a:pt x="12" y="2730"/>
                </a:lnTo>
                <a:lnTo>
                  <a:pt x="711" y="3302"/>
                </a:lnTo>
                <a:lnTo>
                  <a:pt x="2362" y="4305"/>
                </a:lnTo>
                <a:lnTo>
                  <a:pt x="3035" y="4521"/>
                </a:lnTo>
                <a:lnTo>
                  <a:pt x="4483" y="5422"/>
                </a:lnTo>
                <a:lnTo>
                  <a:pt x="5321" y="5778"/>
                </a:lnTo>
                <a:lnTo>
                  <a:pt x="6184" y="6299"/>
                </a:lnTo>
                <a:lnTo>
                  <a:pt x="7035" y="6883"/>
                </a:lnTo>
                <a:lnTo>
                  <a:pt x="8013" y="7327"/>
                </a:lnTo>
                <a:lnTo>
                  <a:pt x="9931" y="8763"/>
                </a:lnTo>
                <a:lnTo>
                  <a:pt x="10972" y="9461"/>
                </a:lnTo>
                <a:lnTo>
                  <a:pt x="12039" y="10350"/>
                </a:lnTo>
                <a:lnTo>
                  <a:pt x="13080" y="11137"/>
                </a:lnTo>
                <a:lnTo>
                  <a:pt x="14198" y="12090"/>
                </a:lnTo>
                <a:lnTo>
                  <a:pt x="15417" y="12941"/>
                </a:lnTo>
                <a:lnTo>
                  <a:pt x="41020" y="27101"/>
                </a:lnTo>
                <a:lnTo>
                  <a:pt x="41960" y="26847"/>
                </a:lnTo>
                <a:lnTo>
                  <a:pt x="42506" y="25768"/>
                </a:lnTo>
                <a:lnTo>
                  <a:pt x="42156" y="24968"/>
                </a:lnTo>
                <a:lnTo>
                  <a:pt x="41452" y="23787"/>
                </a:lnTo>
                <a:lnTo>
                  <a:pt x="40728" y="22656"/>
                </a:lnTo>
                <a:lnTo>
                  <a:pt x="39598" y="21209"/>
                </a:lnTo>
                <a:lnTo>
                  <a:pt x="37401" y="18732"/>
                </a:lnTo>
                <a:lnTo>
                  <a:pt x="36639" y="17780"/>
                </a:lnTo>
                <a:lnTo>
                  <a:pt x="35712" y="16903"/>
                </a:lnTo>
                <a:lnTo>
                  <a:pt x="33807" y="14998"/>
                </a:lnTo>
                <a:lnTo>
                  <a:pt x="30581" y="12014"/>
                </a:lnTo>
                <a:lnTo>
                  <a:pt x="28130" y="9880"/>
                </a:lnTo>
                <a:lnTo>
                  <a:pt x="25272" y="7759"/>
                </a:lnTo>
                <a:lnTo>
                  <a:pt x="23875" y="6692"/>
                </a:lnTo>
                <a:lnTo>
                  <a:pt x="22402" y="5702"/>
                </a:lnTo>
                <a:lnTo>
                  <a:pt x="19481" y="3898"/>
                </a:lnTo>
                <a:lnTo>
                  <a:pt x="18033" y="3098"/>
                </a:lnTo>
                <a:lnTo>
                  <a:pt x="16484" y="2501"/>
                </a:lnTo>
                <a:lnTo>
                  <a:pt x="15024" y="1841"/>
                </a:lnTo>
                <a:lnTo>
                  <a:pt x="10706" y="533"/>
                </a:lnTo>
                <a:lnTo>
                  <a:pt x="9258" y="368"/>
                </a:lnTo>
                <a:lnTo>
                  <a:pt x="8064" y="152"/>
                </a:lnTo>
                <a:lnTo>
                  <a:pt x="680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9726" y="5312228"/>
            <a:ext cx="38100" cy="25400"/>
          </a:xfrm>
          <a:custGeom>
            <a:avLst/>
            <a:gdLst/>
            <a:ahLst/>
            <a:cxnLst/>
            <a:rect l="l" t="t" r="r" b="b"/>
            <a:pathLst>
              <a:path w="38100" h="25400">
                <a:moveTo>
                  <a:pt x="5154" y="0"/>
                </a:moveTo>
                <a:lnTo>
                  <a:pt x="4240" y="0"/>
                </a:lnTo>
                <a:lnTo>
                  <a:pt x="3351" y="25"/>
                </a:lnTo>
                <a:lnTo>
                  <a:pt x="2576" y="101"/>
                </a:lnTo>
                <a:lnTo>
                  <a:pt x="1967" y="215"/>
                </a:lnTo>
                <a:lnTo>
                  <a:pt x="735" y="393"/>
                </a:lnTo>
                <a:lnTo>
                  <a:pt x="36" y="952"/>
                </a:lnTo>
                <a:lnTo>
                  <a:pt x="0" y="2120"/>
                </a:lnTo>
                <a:lnTo>
                  <a:pt x="455" y="2514"/>
                </a:lnTo>
                <a:lnTo>
                  <a:pt x="1840" y="3606"/>
                </a:lnTo>
                <a:lnTo>
                  <a:pt x="2479" y="4025"/>
                </a:lnTo>
                <a:lnTo>
                  <a:pt x="3046" y="4343"/>
                </a:lnTo>
                <a:lnTo>
                  <a:pt x="3719" y="4787"/>
                </a:lnTo>
                <a:lnTo>
                  <a:pt x="4354" y="5270"/>
                </a:lnTo>
                <a:lnTo>
                  <a:pt x="5916" y="6197"/>
                </a:lnTo>
                <a:lnTo>
                  <a:pt x="6716" y="6921"/>
                </a:lnTo>
                <a:lnTo>
                  <a:pt x="8456" y="8102"/>
                </a:lnTo>
                <a:lnTo>
                  <a:pt x="9358" y="8928"/>
                </a:lnTo>
                <a:lnTo>
                  <a:pt x="10323" y="9639"/>
                </a:lnTo>
                <a:lnTo>
                  <a:pt x="11250" y="10439"/>
                </a:lnTo>
                <a:lnTo>
                  <a:pt x="13371" y="12026"/>
                </a:lnTo>
                <a:lnTo>
                  <a:pt x="15568" y="13754"/>
                </a:lnTo>
                <a:lnTo>
                  <a:pt x="29869" y="23253"/>
                </a:lnTo>
                <a:lnTo>
                  <a:pt x="31786" y="24104"/>
                </a:lnTo>
                <a:lnTo>
                  <a:pt x="33526" y="24574"/>
                </a:lnTo>
                <a:lnTo>
                  <a:pt x="34758" y="24777"/>
                </a:lnTo>
                <a:lnTo>
                  <a:pt x="36053" y="24904"/>
                </a:lnTo>
                <a:lnTo>
                  <a:pt x="36892" y="24739"/>
                </a:lnTo>
                <a:lnTo>
                  <a:pt x="37755" y="23241"/>
                </a:lnTo>
                <a:lnTo>
                  <a:pt x="36269" y="21056"/>
                </a:lnTo>
                <a:lnTo>
                  <a:pt x="22172" y="7429"/>
                </a:lnTo>
                <a:lnTo>
                  <a:pt x="20966" y="6464"/>
                </a:lnTo>
                <a:lnTo>
                  <a:pt x="19620" y="5626"/>
                </a:lnTo>
                <a:lnTo>
                  <a:pt x="18322" y="4749"/>
                </a:lnTo>
                <a:lnTo>
                  <a:pt x="17018" y="3987"/>
                </a:lnTo>
                <a:lnTo>
                  <a:pt x="15810" y="3238"/>
                </a:lnTo>
                <a:lnTo>
                  <a:pt x="14514" y="2667"/>
                </a:lnTo>
                <a:lnTo>
                  <a:pt x="13155" y="2120"/>
                </a:lnTo>
                <a:lnTo>
                  <a:pt x="11987" y="1536"/>
                </a:lnTo>
                <a:lnTo>
                  <a:pt x="9434" y="863"/>
                </a:lnTo>
                <a:lnTo>
                  <a:pt x="8342" y="457"/>
                </a:lnTo>
                <a:lnTo>
                  <a:pt x="7224" y="342"/>
                </a:lnTo>
                <a:lnTo>
                  <a:pt x="515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2342" y="5313299"/>
            <a:ext cx="33020" cy="22860"/>
          </a:xfrm>
          <a:custGeom>
            <a:avLst/>
            <a:gdLst/>
            <a:ahLst/>
            <a:cxnLst/>
            <a:rect l="l" t="t" r="r" b="b"/>
            <a:pathLst>
              <a:path w="33020" h="22860">
                <a:moveTo>
                  <a:pt x="4673" y="0"/>
                </a:moveTo>
                <a:lnTo>
                  <a:pt x="0" y="1498"/>
                </a:lnTo>
                <a:lnTo>
                  <a:pt x="419" y="1981"/>
                </a:lnTo>
                <a:lnTo>
                  <a:pt x="1917" y="3467"/>
                </a:lnTo>
                <a:lnTo>
                  <a:pt x="3022" y="4127"/>
                </a:lnTo>
                <a:lnTo>
                  <a:pt x="4317" y="5232"/>
                </a:lnTo>
                <a:lnTo>
                  <a:pt x="5651" y="6248"/>
                </a:lnTo>
                <a:lnTo>
                  <a:pt x="8851" y="8889"/>
                </a:lnTo>
                <a:lnTo>
                  <a:pt x="10624" y="10299"/>
                </a:lnTo>
                <a:lnTo>
                  <a:pt x="31826" y="22796"/>
                </a:lnTo>
                <a:lnTo>
                  <a:pt x="32677" y="21488"/>
                </a:lnTo>
                <a:lnTo>
                  <a:pt x="6476" y="507"/>
                </a:lnTo>
                <a:lnTo>
                  <a:pt x="467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4971" y="5314486"/>
            <a:ext cx="27940" cy="20320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68" y="0"/>
                </a:moveTo>
                <a:lnTo>
                  <a:pt x="863" y="88"/>
                </a:lnTo>
                <a:lnTo>
                  <a:pt x="292" y="317"/>
                </a:lnTo>
                <a:lnTo>
                  <a:pt x="0" y="1104"/>
                </a:lnTo>
                <a:lnTo>
                  <a:pt x="317" y="1651"/>
                </a:lnTo>
                <a:lnTo>
                  <a:pt x="927" y="2273"/>
                </a:lnTo>
                <a:lnTo>
                  <a:pt x="1511" y="2959"/>
                </a:lnTo>
                <a:lnTo>
                  <a:pt x="2400" y="3784"/>
                </a:lnTo>
                <a:lnTo>
                  <a:pt x="3530" y="4699"/>
                </a:lnTo>
                <a:lnTo>
                  <a:pt x="4622" y="5689"/>
                </a:lnTo>
                <a:lnTo>
                  <a:pt x="22174" y="18465"/>
                </a:lnTo>
                <a:lnTo>
                  <a:pt x="23545" y="19177"/>
                </a:lnTo>
                <a:lnTo>
                  <a:pt x="24815" y="19596"/>
                </a:lnTo>
                <a:lnTo>
                  <a:pt x="25768" y="19748"/>
                </a:lnTo>
                <a:lnTo>
                  <a:pt x="26720" y="19939"/>
                </a:lnTo>
                <a:lnTo>
                  <a:pt x="27355" y="19812"/>
                </a:lnTo>
                <a:lnTo>
                  <a:pt x="27834" y="19177"/>
                </a:lnTo>
                <a:lnTo>
                  <a:pt x="27787" y="18415"/>
                </a:lnTo>
                <a:lnTo>
                  <a:pt x="10820" y="2794"/>
                </a:lnTo>
                <a:lnTo>
                  <a:pt x="9004" y="1752"/>
                </a:lnTo>
                <a:lnTo>
                  <a:pt x="7040" y="1104"/>
                </a:lnTo>
                <a:lnTo>
                  <a:pt x="5651" y="622"/>
                </a:lnTo>
                <a:lnTo>
                  <a:pt x="4064" y="228"/>
                </a:lnTo>
                <a:lnTo>
                  <a:pt x="276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7371" y="5315675"/>
            <a:ext cx="24130" cy="17780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2362" y="0"/>
                </a:moveTo>
                <a:lnTo>
                  <a:pt x="584" y="38"/>
                </a:lnTo>
                <a:lnTo>
                  <a:pt x="0" y="1396"/>
                </a:lnTo>
                <a:lnTo>
                  <a:pt x="2920" y="4292"/>
                </a:lnTo>
                <a:lnTo>
                  <a:pt x="3835" y="5118"/>
                </a:lnTo>
                <a:lnTo>
                  <a:pt x="4902" y="6146"/>
                </a:lnTo>
                <a:lnTo>
                  <a:pt x="6159" y="7137"/>
                </a:lnTo>
                <a:lnTo>
                  <a:pt x="7501" y="8280"/>
                </a:lnTo>
                <a:lnTo>
                  <a:pt x="13322" y="12814"/>
                </a:lnTo>
                <a:lnTo>
                  <a:pt x="16230" y="14808"/>
                </a:lnTo>
                <a:lnTo>
                  <a:pt x="20929" y="17157"/>
                </a:lnTo>
                <a:lnTo>
                  <a:pt x="22669" y="17538"/>
                </a:lnTo>
                <a:lnTo>
                  <a:pt x="23621" y="16217"/>
                </a:lnTo>
                <a:lnTo>
                  <a:pt x="4902" y="888"/>
                </a:lnTo>
                <a:lnTo>
                  <a:pt x="2362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49986" y="5317347"/>
            <a:ext cx="19050" cy="14604"/>
          </a:xfrm>
          <a:custGeom>
            <a:avLst/>
            <a:gdLst/>
            <a:ahLst/>
            <a:cxnLst/>
            <a:rect l="l" t="t" r="r" b="b"/>
            <a:pathLst>
              <a:path w="19050" h="14604">
                <a:moveTo>
                  <a:pt x="711" y="0"/>
                </a:moveTo>
                <a:lnTo>
                  <a:pt x="279" y="101"/>
                </a:lnTo>
                <a:lnTo>
                  <a:pt x="165" y="381"/>
                </a:lnTo>
                <a:lnTo>
                  <a:pt x="0" y="635"/>
                </a:lnTo>
                <a:lnTo>
                  <a:pt x="139" y="1066"/>
                </a:lnTo>
                <a:lnTo>
                  <a:pt x="825" y="2108"/>
                </a:lnTo>
                <a:lnTo>
                  <a:pt x="1409" y="2679"/>
                </a:lnTo>
                <a:lnTo>
                  <a:pt x="2832" y="4191"/>
                </a:lnTo>
                <a:lnTo>
                  <a:pt x="3746" y="4927"/>
                </a:lnTo>
                <a:lnTo>
                  <a:pt x="4737" y="5829"/>
                </a:lnTo>
                <a:lnTo>
                  <a:pt x="5740" y="6692"/>
                </a:lnTo>
                <a:lnTo>
                  <a:pt x="18097" y="14300"/>
                </a:lnTo>
                <a:lnTo>
                  <a:pt x="18884" y="13258"/>
                </a:lnTo>
                <a:lnTo>
                  <a:pt x="18237" y="12014"/>
                </a:lnTo>
                <a:lnTo>
                  <a:pt x="15532" y="8788"/>
                </a:lnTo>
                <a:lnTo>
                  <a:pt x="13461" y="6794"/>
                </a:lnTo>
                <a:lnTo>
                  <a:pt x="10921" y="4851"/>
                </a:lnTo>
                <a:lnTo>
                  <a:pt x="9690" y="3873"/>
                </a:lnTo>
                <a:lnTo>
                  <a:pt x="8394" y="3048"/>
                </a:lnTo>
                <a:lnTo>
                  <a:pt x="6019" y="1625"/>
                </a:lnTo>
                <a:lnTo>
                  <a:pt x="2870" y="279"/>
                </a:lnTo>
                <a:lnTo>
                  <a:pt x="1346" y="38"/>
                </a:lnTo>
                <a:lnTo>
                  <a:pt x="711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52244" y="5318829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533" y="0"/>
                </a:moveTo>
                <a:lnTo>
                  <a:pt x="13563" y="11645"/>
                </a:lnTo>
                <a:lnTo>
                  <a:pt x="14820" y="10071"/>
                </a:lnTo>
                <a:lnTo>
                  <a:pt x="12293" y="6985"/>
                </a:lnTo>
                <a:lnTo>
                  <a:pt x="8371" y="3975"/>
                </a:lnTo>
                <a:lnTo>
                  <a:pt x="6515" y="2514"/>
                </a:lnTo>
                <a:lnTo>
                  <a:pt x="4571" y="1397"/>
                </a:lnTo>
                <a:lnTo>
                  <a:pt x="1574" y="165"/>
                </a:lnTo>
                <a:lnTo>
                  <a:pt x="533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54414" y="5320288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761" y="0"/>
                </a:moveTo>
                <a:lnTo>
                  <a:pt x="9588" y="8483"/>
                </a:lnTo>
                <a:lnTo>
                  <a:pt x="10452" y="7416"/>
                </a:lnTo>
                <a:lnTo>
                  <a:pt x="8674" y="5257"/>
                </a:lnTo>
                <a:lnTo>
                  <a:pt x="3340" y="1117"/>
                </a:lnTo>
                <a:lnTo>
                  <a:pt x="76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56824" y="532229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431" y="0"/>
                </a:moveTo>
                <a:lnTo>
                  <a:pt x="0" y="609"/>
                </a:lnTo>
                <a:lnTo>
                  <a:pt x="1028" y="1752"/>
                </a:lnTo>
                <a:lnTo>
                  <a:pt x="3987" y="4051"/>
                </a:lnTo>
                <a:lnTo>
                  <a:pt x="5359" y="4787"/>
                </a:lnTo>
                <a:lnTo>
                  <a:pt x="5613" y="4470"/>
                </a:lnTo>
                <a:lnTo>
                  <a:pt x="5727" y="4051"/>
                </a:lnTo>
                <a:lnTo>
                  <a:pt x="4838" y="2971"/>
                </a:lnTo>
                <a:lnTo>
                  <a:pt x="1841" y="660"/>
                </a:lnTo>
                <a:lnTo>
                  <a:pt x="431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59205" y="532433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3" y="0"/>
                </a:moveTo>
                <a:lnTo>
                  <a:pt x="0" y="152"/>
                </a:lnTo>
                <a:lnTo>
                  <a:pt x="235" y="406"/>
                </a:lnTo>
                <a:lnTo>
                  <a:pt x="563" y="673"/>
                </a:lnTo>
                <a:lnTo>
                  <a:pt x="1170" y="1054"/>
                </a:lnTo>
                <a:lnTo>
                  <a:pt x="1272" y="927"/>
                </a:lnTo>
                <a:lnTo>
                  <a:pt x="1001" y="647"/>
                </a:lnTo>
                <a:lnTo>
                  <a:pt x="317" y="126"/>
                </a:lnTo>
                <a:lnTo>
                  <a:pt x="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4558" y="5293550"/>
            <a:ext cx="23812" cy="18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8693" y="5296283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9182" y="0"/>
                </a:moveTo>
                <a:lnTo>
                  <a:pt x="8572" y="0"/>
                </a:lnTo>
                <a:lnTo>
                  <a:pt x="7353" y="228"/>
                </a:lnTo>
                <a:lnTo>
                  <a:pt x="6692" y="279"/>
                </a:lnTo>
                <a:lnTo>
                  <a:pt x="6083" y="469"/>
                </a:lnTo>
                <a:lnTo>
                  <a:pt x="3708" y="1473"/>
                </a:lnTo>
                <a:lnTo>
                  <a:pt x="3060" y="2044"/>
                </a:lnTo>
                <a:lnTo>
                  <a:pt x="2374" y="2590"/>
                </a:lnTo>
                <a:lnTo>
                  <a:pt x="1905" y="2895"/>
                </a:lnTo>
                <a:lnTo>
                  <a:pt x="1606" y="3365"/>
                </a:lnTo>
                <a:lnTo>
                  <a:pt x="1306" y="3733"/>
                </a:lnTo>
                <a:lnTo>
                  <a:pt x="317" y="5118"/>
                </a:lnTo>
                <a:lnTo>
                  <a:pt x="84" y="5918"/>
                </a:lnTo>
                <a:lnTo>
                  <a:pt x="0" y="7086"/>
                </a:lnTo>
                <a:lnTo>
                  <a:pt x="342" y="6997"/>
                </a:lnTo>
                <a:lnTo>
                  <a:pt x="863" y="6578"/>
                </a:lnTo>
                <a:lnTo>
                  <a:pt x="1257" y="6172"/>
                </a:lnTo>
                <a:lnTo>
                  <a:pt x="1447" y="5918"/>
                </a:lnTo>
                <a:lnTo>
                  <a:pt x="1778" y="5765"/>
                </a:lnTo>
                <a:lnTo>
                  <a:pt x="2946" y="4711"/>
                </a:lnTo>
                <a:lnTo>
                  <a:pt x="3251" y="4394"/>
                </a:lnTo>
                <a:lnTo>
                  <a:pt x="3670" y="4229"/>
                </a:lnTo>
                <a:lnTo>
                  <a:pt x="4064" y="3949"/>
                </a:lnTo>
                <a:lnTo>
                  <a:pt x="4495" y="3733"/>
                </a:lnTo>
                <a:lnTo>
                  <a:pt x="4838" y="3365"/>
                </a:lnTo>
                <a:lnTo>
                  <a:pt x="7264" y="2285"/>
                </a:lnTo>
                <a:lnTo>
                  <a:pt x="7785" y="2235"/>
                </a:lnTo>
                <a:lnTo>
                  <a:pt x="8775" y="1917"/>
                </a:lnTo>
                <a:lnTo>
                  <a:pt x="9258" y="1866"/>
                </a:lnTo>
                <a:lnTo>
                  <a:pt x="9766" y="1866"/>
                </a:lnTo>
                <a:lnTo>
                  <a:pt x="11150" y="1752"/>
                </a:lnTo>
                <a:lnTo>
                  <a:pt x="14635" y="1752"/>
                </a:lnTo>
                <a:lnTo>
                  <a:pt x="13677" y="1054"/>
                </a:lnTo>
                <a:lnTo>
                  <a:pt x="11328" y="228"/>
                </a:lnTo>
                <a:lnTo>
                  <a:pt x="10820" y="165"/>
                </a:lnTo>
                <a:lnTo>
                  <a:pt x="9728" y="76"/>
                </a:lnTo>
                <a:lnTo>
                  <a:pt x="9182" y="0"/>
                </a:lnTo>
                <a:close/>
              </a:path>
              <a:path w="15239" h="7620">
                <a:moveTo>
                  <a:pt x="14635" y="1752"/>
                </a:moveTo>
                <a:lnTo>
                  <a:pt x="11150" y="1752"/>
                </a:lnTo>
                <a:lnTo>
                  <a:pt x="12357" y="1892"/>
                </a:lnTo>
                <a:lnTo>
                  <a:pt x="13385" y="1968"/>
                </a:lnTo>
                <a:lnTo>
                  <a:pt x="13677" y="2044"/>
                </a:lnTo>
                <a:lnTo>
                  <a:pt x="14566" y="2197"/>
                </a:lnTo>
                <a:lnTo>
                  <a:pt x="14833" y="2197"/>
                </a:lnTo>
                <a:lnTo>
                  <a:pt x="14757" y="184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9115" y="5296341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8343" y="0"/>
                </a:moveTo>
                <a:lnTo>
                  <a:pt x="7823" y="152"/>
                </a:lnTo>
                <a:lnTo>
                  <a:pt x="7277" y="190"/>
                </a:lnTo>
                <a:lnTo>
                  <a:pt x="6743" y="304"/>
                </a:lnTo>
                <a:lnTo>
                  <a:pt x="6116" y="330"/>
                </a:lnTo>
                <a:lnTo>
                  <a:pt x="4025" y="1206"/>
                </a:lnTo>
                <a:lnTo>
                  <a:pt x="3492" y="1384"/>
                </a:lnTo>
                <a:lnTo>
                  <a:pt x="3124" y="1765"/>
                </a:lnTo>
                <a:lnTo>
                  <a:pt x="2614" y="2133"/>
                </a:lnTo>
                <a:lnTo>
                  <a:pt x="1615" y="2946"/>
                </a:lnTo>
                <a:lnTo>
                  <a:pt x="1066" y="3644"/>
                </a:lnTo>
                <a:lnTo>
                  <a:pt x="50" y="5067"/>
                </a:lnTo>
                <a:lnTo>
                  <a:pt x="0" y="6261"/>
                </a:lnTo>
                <a:lnTo>
                  <a:pt x="359" y="6197"/>
                </a:lnTo>
                <a:lnTo>
                  <a:pt x="646" y="5943"/>
                </a:lnTo>
                <a:lnTo>
                  <a:pt x="901" y="5676"/>
                </a:lnTo>
                <a:lnTo>
                  <a:pt x="1435" y="5422"/>
                </a:lnTo>
                <a:lnTo>
                  <a:pt x="1905" y="4952"/>
                </a:lnTo>
                <a:lnTo>
                  <a:pt x="2197" y="4749"/>
                </a:lnTo>
                <a:lnTo>
                  <a:pt x="2743" y="4254"/>
                </a:lnTo>
                <a:lnTo>
                  <a:pt x="3073" y="4038"/>
                </a:lnTo>
                <a:lnTo>
                  <a:pt x="3441" y="3848"/>
                </a:lnTo>
                <a:lnTo>
                  <a:pt x="4165" y="3403"/>
                </a:lnTo>
                <a:lnTo>
                  <a:pt x="4483" y="3073"/>
                </a:lnTo>
                <a:lnTo>
                  <a:pt x="4940" y="2946"/>
                </a:lnTo>
                <a:lnTo>
                  <a:pt x="6667" y="2133"/>
                </a:lnTo>
                <a:lnTo>
                  <a:pt x="7162" y="2108"/>
                </a:lnTo>
                <a:lnTo>
                  <a:pt x="7632" y="1955"/>
                </a:lnTo>
                <a:lnTo>
                  <a:pt x="8064" y="1866"/>
                </a:lnTo>
                <a:lnTo>
                  <a:pt x="8509" y="1663"/>
                </a:lnTo>
                <a:lnTo>
                  <a:pt x="9402" y="1663"/>
                </a:lnTo>
                <a:lnTo>
                  <a:pt x="10172" y="1600"/>
                </a:lnTo>
                <a:lnTo>
                  <a:pt x="10566" y="1523"/>
                </a:lnTo>
                <a:lnTo>
                  <a:pt x="13559" y="1523"/>
                </a:lnTo>
                <a:lnTo>
                  <a:pt x="13436" y="1333"/>
                </a:lnTo>
                <a:lnTo>
                  <a:pt x="10274" y="215"/>
                </a:lnTo>
                <a:lnTo>
                  <a:pt x="9321" y="126"/>
                </a:lnTo>
                <a:lnTo>
                  <a:pt x="8343" y="0"/>
                </a:lnTo>
                <a:close/>
              </a:path>
              <a:path w="13970" h="6350">
                <a:moveTo>
                  <a:pt x="13559" y="1523"/>
                </a:moveTo>
                <a:lnTo>
                  <a:pt x="10566" y="1523"/>
                </a:lnTo>
                <a:lnTo>
                  <a:pt x="10934" y="1549"/>
                </a:lnTo>
                <a:lnTo>
                  <a:pt x="11264" y="1612"/>
                </a:lnTo>
                <a:lnTo>
                  <a:pt x="12496" y="1701"/>
                </a:lnTo>
                <a:lnTo>
                  <a:pt x="12903" y="1701"/>
                </a:lnTo>
                <a:lnTo>
                  <a:pt x="13512" y="1739"/>
                </a:lnTo>
                <a:lnTo>
                  <a:pt x="13559" y="1523"/>
                </a:lnTo>
                <a:close/>
              </a:path>
              <a:path w="13970" h="6350">
                <a:moveTo>
                  <a:pt x="9402" y="1663"/>
                </a:moveTo>
                <a:lnTo>
                  <a:pt x="8509" y="1663"/>
                </a:lnTo>
                <a:lnTo>
                  <a:pt x="8940" y="1701"/>
                </a:lnTo>
                <a:lnTo>
                  <a:pt x="9402" y="1663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19321" y="5296485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8191" y="0"/>
                </a:moveTo>
                <a:lnTo>
                  <a:pt x="7340" y="139"/>
                </a:lnTo>
                <a:lnTo>
                  <a:pt x="6337" y="177"/>
                </a:lnTo>
                <a:lnTo>
                  <a:pt x="5359" y="495"/>
                </a:lnTo>
                <a:lnTo>
                  <a:pt x="4444" y="927"/>
                </a:lnTo>
                <a:lnTo>
                  <a:pt x="3467" y="1193"/>
                </a:lnTo>
                <a:lnTo>
                  <a:pt x="2819" y="1790"/>
                </a:lnTo>
                <a:lnTo>
                  <a:pt x="2120" y="2362"/>
                </a:lnTo>
                <a:lnTo>
                  <a:pt x="1460" y="2806"/>
                </a:lnTo>
                <a:lnTo>
                  <a:pt x="1117" y="3390"/>
                </a:lnTo>
                <a:lnTo>
                  <a:pt x="342" y="4483"/>
                </a:lnTo>
                <a:lnTo>
                  <a:pt x="0" y="5194"/>
                </a:lnTo>
                <a:lnTo>
                  <a:pt x="406" y="5486"/>
                </a:lnTo>
                <a:lnTo>
                  <a:pt x="1117" y="5079"/>
                </a:lnTo>
                <a:lnTo>
                  <a:pt x="2006" y="4317"/>
                </a:lnTo>
                <a:lnTo>
                  <a:pt x="2425" y="3886"/>
                </a:lnTo>
                <a:lnTo>
                  <a:pt x="3111" y="3632"/>
                </a:lnTo>
                <a:lnTo>
                  <a:pt x="3721" y="3200"/>
                </a:lnTo>
                <a:lnTo>
                  <a:pt x="4317" y="2692"/>
                </a:lnTo>
                <a:lnTo>
                  <a:pt x="5156" y="2501"/>
                </a:lnTo>
                <a:lnTo>
                  <a:pt x="5930" y="2082"/>
                </a:lnTo>
                <a:lnTo>
                  <a:pt x="6730" y="1765"/>
                </a:lnTo>
                <a:lnTo>
                  <a:pt x="7581" y="1663"/>
                </a:lnTo>
                <a:lnTo>
                  <a:pt x="8318" y="1422"/>
                </a:lnTo>
                <a:lnTo>
                  <a:pt x="9791" y="1346"/>
                </a:lnTo>
                <a:lnTo>
                  <a:pt x="10388" y="1257"/>
                </a:lnTo>
                <a:lnTo>
                  <a:pt x="12382" y="1257"/>
                </a:lnTo>
                <a:lnTo>
                  <a:pt x="12433" y="1066"/>
                </a:lnTo>
                <a:lnTo>
                  <a:pt x="12268" y="927"/>
                </a:lnTo>
                <a:lnTo>
                  <a:pt x="11937" y="787"/>
                </a:lnTo>
                <a:lnTo>
                  <a:pt x="11112" y="380"/>
                </a:lnTo>
                <a:lnTo>
                  <a:pt x="10490" y="241"/>
                </a:lnTo>
                <a:lnTo>
                  <a:pt x="9855" y="139"/>
                </a:lnTo>
                <a:lnTo>
                  <a:pt x="9067" y="50"/>
                </a:lnTo>
                <a:lnTo>
                  <a:pt x="8191" y="0"/>
                </a:lnTo>
                <a:close/>
              </a:path>
              <a:path w="12700" h="5714">
                <a:moveTo>
                  <a:pt x="12382" y="1257"/>
                </a:moveTo>
                <a:lnTo>
                  <a:pt x="10985" y="1257"/>
                </a:lnTo>
                <a:lnTo>
                  <a:pt x="11468" y="1346"/>
                </a:lnTo>
                <a:lnTo>
                  <a:pt x="11810" y="1308"/>
                </a:lnTo>
                <a:lnTo>
                  <a:pt x="12166" y="1308"/>
                </a:lnTo>
                <a:lnTo>
                  <a:pt x="12382" y="1257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19930" y="5296514"/>
            <a:ext cx="11430" cy="5080"/>
          </a:xfrm>
          <a:custGeom>
            <a:avLst/>
            <a:gdLst/>
            <a:ahLst/>
            <a:cxnLst/>
            <a:rect l="l" t="t" r="r" b="b"/>
            <a:pathLst>
              <a:path w="11429" h="5079">
                <a:moveTo>
                  <a:pt x="7861" y="0"/>
                </a:moveTo>
                <a:lnTo>
                  <a:pt x="7137" y="139"/>
                </a:lnTo>
                <a:lnTo>
                  <a:pt x="6400" y="253"/>
                </a:lnTo>
                <a:lnTo>
                  <a:pt x="5537" y="253"/>
                </a:lnTo>
                <a:lnTo>
                  <a:pt x="3936" y="965"/>
                </a:lnTo>
                <a:lnTo>
                  <a:pt x="3148" y="1168"/>
                </a:lnTo>
                <a:lnTo>
                  <a:pt x="2527" y="1663"/>
                </a:lnTo>
                <a:lnTo>
                  <a:pt x="1917" y="2120"/>
                </a:lnTo>
                <a:lnTo>
                  <a:pt x="990" y="2946"/>
                </a:lnTo>
                <a:lnTo>
                  <a:pt x="304" y="3860"/>
                </a:lnTo>
                <a:lnTo>
                  <a:pt x="0" y="4521"/>
                </a:lnTo>
                <a:lnTo>
                  <a:pt x="355" y="4800"/>
                </a:lnTo>
                <a:lnTo>
                  <a:pt x="927" y="4419"/>
                </a:lnTo>
                <a:lnTo>
                  <a:pt x="1714" y="3797"/>
                </a:lnTo>
                <a:lnTo>
                  <a:pt x="2705" y="3251"/>
                </a:lnTo>
                <a:lnTo>
                  <a:pt x="3809" y="2501"/>
                </a:lnTo>
                <a:lnTo>
                  <a:pt x="4546" y="2311"/>
                </a:lnTo>
                <a:lnTo>
                  <a:pt x="5206" y="1955"/>
                </a:lnTo>
                <a:lnTo>
                  <a:pt x="5905" y="1638"/>
                </a:lnTo>
                <a:lnTo>
                  <a:pt x="6667" y="1587"/>
                </a:lnTo>
                <a:lnTo>
                  <a:pt x="7302" y="1346"/>
                </a:lnTo>
                <a:lnTo>
                  <a:pt x="7950" y="1168"/>
                </a:lnTo>
                <a:lnTo>
                  <a:pt x="8882" y="1168"/>
                </a:lnTo>
                <a:lnTo>
                  <a:pt x="10121" y="965"/>
                </a:lnTo>
                <a:lnTo>
                  <a:pt x="10806" y="965"/>
                </a:lnTo>
                <a:lnTo>
                  <a:pt x="10845" y="761"/>
                </a:lnTo>
                <a:lnTo>
                  <a:pt x="10236" y="304"/>
                </a:lnTo>
                <a:lnTo>
                  <a:pt x="8572" y="190"/>
                </a:lnTo>
                <a:lnTo>
                  <a:pt x="7861" y="0"/>
                </a:lnTo>
                <a:close/>
              </a:path>
              <a:path w="11429" h="5079">
                <a:moveTo>
                  <a:pt x="8882" y="1168"/>
                </a:moveTo>
                <a:lnTo>
                  <a:pt x="7950" y="1168"/>
                </a:lnTo>
                <a:lnTo>
                  <a:pt x="8572" y="1219"/>
                </a:lnTo>
                <a:lnTo>
                  <a:pt x="8882" y="1168"/>
                </a:lnTo>
                <a:close/>
              </a:path>
              <a:path w="11429" h="5079">
                <a:moveTo>
                  <a:pt x="10806" y="965"/>
                </a:moveTo>
                <a:lnTo>
                  <a:pt x="10121" y="965"/>
                </a:lnTo>
                <a:lnTo>
                  <a:pt x="10782" y="1092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20690" y="5296696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4597" y="190"/>
                </a:moveTo>
                <a:lnTo>
                  <a:pt x="3949" y="533"/>
                </a:lnTo>
                <a:lnTo>
                  <a:pt x="2603" y="1079"/>
                </a:lnTo>
                <a:lnTo>
                  <a:pt x="2070" y="1384"/>
                </a:lnTo>
                <a:lnTo>
                  <a:pt x="1562" y="1765"/>
                </a:lnTo>
                <a:lnTo>
                  <a:pt x="1117" y="2133"/>
                </a:lnTo>
                <a:lnTo>
                  <a:pt x="787" y="2451"/>
                </a:lnTo>
                <a:lnTo>
                  <a:pt x="125" y="2997"/>
                </a:lnTo>
                <a:lnTo>
                  <a:pt x="0" y="3797"/>
                </a:lnTo>
                <a:lnTo>
                  <a:pt x="139" y="3962"/>
                </a:lnTo>
                <a:lnTo>
                  <a:pt x="533" y="3555"/>
                </a:lnTo>
                <a:lnTo>
                  <a:pt x="1765" y="2997"/>
                </a:lnTo>
                <a:lnTo>
                  <a:pt x="2654" y="2412"/>
                </a:lnTo>
                <a:lnTo>
                  <a:pt x="4356" y="1676"/>
                </a:lnTo>
                <a:lnTo>
                  <a:pt x="4927" y="1346"/>
                </a:lnTo>
                <a:lnTo>
                  <a:pt x="5575" y="1346"/>
                </a:lnTo>
                <a:lnTo>
                  <a:pt x="6642" y="990"/>
                </a:lnTo>
                <a:lnTo>
                  <a:pt x="6921" y="927"/>
                </a:lnTo>
                <a:lnTo>
                  <a:pt x="8483" y="761"/>
                </a:lnTo>
                <a:lnTo>
                  <a:pt x="9055" y="634"/>
                </a:lnTo>
                <a:lnTo>
                  <a:pt x="9080" y="355"/>
                </a:lnTo>
                <a:lnTo>
                  <a:pt x="8584" y="228"/>
                </a:lnTo>
                <a:lnTo>
                  <a:pt x="5334" y="228"/>
                </a:lnTo>
                <a:lnTo>
                  <a:pt x="4597" y="190"/>
                </a:lnTo>
                <a:close/>
              </a:path>
              <a:path w="9525" h="4445">
                <a:moveTo>
                  <a:pt x="6819" y="0"/>
                </a:moveTo>
                <a:lnTo>
                  <a:pt x="5943" y="101"/>
                </a:lnTo>
                <a:lnTo>
                  <a:pt x="5334" y="228"/>
                </a:lnTo>
                <a:lnTo>
                  <a:pt x="8584" y="228"/>
                </a:lnTo>
                <a:lnTo>
                  <a:pt x="7607" y="76"/>
                </a:lnTo>
                <a:lnTo>
                  <a:pt x="7340" y="63"/>
                </a:lnTo>
                <a:lnTo>
                  <a:pt x="6819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21171" y="5296813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6349" y="0"/>
                </a:moveTo>
                <a:lnTo>
                  <a:pt x="5994" y="12"/>
                </a:lnTo>
                <a:lnTo>
                  <a:pt x="4533" y="215"/>
                </a:lnTo>
                <a:lnTo>
                  <a:pt x="3962" y="253"/>
                </a:lnTo>
                <a:lnTo>
                  <a:pt x="3318" y="571"/>
                </a:lnTo>
                <a:lnTo>
                  <a:pt x="2895" y="736"/>
                </a:lnTo>
                <a:lnTo>
                  <a:pt x="1448" y="1447"/>
                </a:lnTo>
                <a:lnTo>
                  <a:pt x="1142" y="1765"/>
                </a:lnTo>
                <a:lnTo>
                  <a:pt x="279" y="2539"/>
                </a:lnTo>
                <a:lnTo>
                  <a:pt x="0" y="2908"/>
                </a:lnTo>
                <a:lnTo>
                  <a:pt x="203" y="3149"/>
                </a:lnTo>
                <a:lnTo>
                  <a:pt x="761" y="2908"/>
                </a:lnTo>
                <a:lnTo>
                  <a:pt x="1600" y="2489"/>
                </a:lnTo>
                <a:lnTo>
                  <a:pt x="1955" y="2222"/>
                </a:lnTo>
                <a:lnTo>
                  <a:pt x="2374" y="2031"/>
                </a:lnTo>
                <a:lnTo>
                  <a:pt x="3289" y="1676"/>
                </a:lnTo>
                <a:lnTo>
                  <a:pt x="3794" y="1435"/>
                </a:lnTo>
                <a:lnTo>
                  <a:pt x="4241" y="1181"/>
                </a:lnTo>
                <a:lnTo>
                  <a:pt x="4749" y="1130"/>
                </a:lnTo>
                <a:lnTo>
                  <a:pt x="5206" y="1015"/>
                </a:lnTo>
                <a:lnTo>
                  <a:pt x="6413" y="647"/>
                </a:lnTo>
                <a:lnTo>
                  <a:pt x="7124" y="571"/>
                </a:lnTo>
                <a:lnTo>
                  <a:pt x="7581" y="469"/>
                </a:lnTo>
                <a:lnTo>
                  <a:pt x="7581" y="215"/>
                </a:lnTo>
                <a:lnTo>
                  <a:pt x="7124" y="101"/>
                </a:lnTo>
                <a:lnTo>
                  <a:pt x="6349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21961" y="5296953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3409" y="63"/>
                </a:moveTo>
                <a:lnTo>
                  <a:pt x="2501" y="546"/>
                </a:lnTo>
                <a:lnTo>
                  <a:pt x="1797" y="876"/>
                </a:lnTo>
                <a:lnTo>
                  <a:pt x="1009" y="1117"/>
                </a:lnTo>
                <a:lnTo>
                  <a:pt x="615" y="1574"/>
                </a:lnTo>
                <a:lnTo>
                  <a:pt x="184" y="1968"/>
                </a:lnTo>
                <a:lnTo>
                  <a:pt x="0" y="2324"/>
                </a:lnTo>
                <a:lnTo>
                  <a:pt x="82" y="2451"/>
                </a:lnTo>
                <a:lnTo>
                  <a:pt x="412" y="2324"/>
                </a:lnTo>
                <a:lnTo>
                  <a:pt x="908" y="2070"/>
                </a:lnTo>
                <a:lnTo>
                  <a:pt x="1365" y="1727"/>
                </a:lnTo>
                <a:lnTo>
                  <a:pt x="2114" y="1562"/>
                </a:lnTo>
                <a:lnTo>
                  <a:pt x="2876" y="1206"/>
                </a:lnTo>
                <a:lnTo>
                  <a:pt x="3613" y="787"/>
                </a:lnTo>
                <a:lnTo>
                  <a:pt x="4387" y="774"/>
                </a:lnTo>
                <a:lnTo>
                  <a:pt x="4908" y="546"/>
                </a:lnTo>
                <a:lnTo>
                  <a:pt x="5429" y="368"/>
                </a:lnTo>
                <a:lnTo>
                  <a:pt x="5772" y="228"/>
                </a:lnTo>
                <a:lnTo>
                  <a:pt x="4260" y="152"/>
                </a:lnTo>
                <a:lnTo>
                  <a:pt x="3409" y="63"/>
                </a:lnTo>
                <a:close/>
              </a:path>
              <a:path w="6350" h="2539">
                <a:moveTo>
                  <a:pt x="5403" y="0"/>
                </a:moveTo>
                <a:lnTo>
                  <a:pt x="4760" y="63"/>
                </a:lnTo>
                <a:lnTo>
                  <a:pt x="4260" y="152"/>
                </a:lnTo>
                <a:lnTo>
                  <a:pt x="5767" y="152"/>
                </a:lnTo>
                <a:lnTo>
                  <a:pt x="5759" y="25"/>
                </a:lnTo>
                <a:lnTo>
                  <a:pt x="5403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22726" y="529716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3733" y="0"/>
                </a:moveTo>
                <a:lnTo>
                  <a:pt x="0" y="1676"/>
                </a:lnTo>
                <a:lnTo>
                  <a:pt x="246" y="1549"/>
                </a:lnTo>
                <a:lnTo>
                  <a:pt x="584" y="1409"/>
                </a:lnTo>
                <a:lnTo>
                  <a:pt x="965" y="1308"/>
                </a:lnTo>
                <a:lnTo>
                  <a:pt x="1567" y="1079"/>
                </a:lnTo>
                <a:lnTo>
                  <a:pt x="2527" y="622"/>
                </a:lnTo>
                <a:lnTo>
                  <a:pt x="3784" y="253"/>
                </a:lnTo>
                <a:lnTo>
                  <a:pt x="4013" y="152"/>
                </a:lnTo>
                <a:lnTo>
                  <a:pt x="3987" y="12"/>
                </a:lnTo>
                <a:lnTo>
                  <a:pt x="3733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23417" y="5297345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288" y="0"/>
                </a:moveTo>
                <a:lnTo>
                  <a:pt x="1729" y="25"/>
                </a:lnTo>
                <a:lnTo>
                  <a:pt x="459" y="609"/>
                </a:lnTo>
                <a:lnTo>
                  <a:pt x="0" y="863"/>
                </a:lnTo>
                <a:lnTo>
                  <a:pt x="65" y="1028"/>
                </a:lnTo>
                <a:lnTo>
                  <a:pt x="586" y="863"/>
                </a:lnTo>
                <a:lnTo>
                  <a:pt x="1208" y="609"/>
                </a:lnTo>
                <a:lnTo>
                  <a:pt x="1805" y="292"/>
                </a:lnTo>
                <a:lnTo>
                  <a:pt x="2313" y="152"/>
                </a:lnTo>
                <a:lnTo>
                  <a:pt x="2288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24237" y="529768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95" y="0"/>
                </a:moveTo>
                <a:lnTo>
                  <a:pt x="254" y="114"/>
                </a:lnTo>
                <a:lnTo>
                  <a:pt x="101" y="165"/>
                </a:lnTo>
                <a:lnTo>
                  <a:pt x="266" y="165"/>
                </a:lnTo>
                <a:lnTo>
                  <a:pt x="508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94400" y="5333934"/>
            <a:ext cx="351790" cy="173990"/>
          </a:xfrm>
          <a:custGeom>
            <a:avLst/>
            <a:gdLst/>
            <a:ahLst/>
            <a:cxnLst/>
            <a:rect l="l" t="t" r="r" b="b"/>
            <a:pathLst>
              <a:path w="351789" h="173989">
                <a:moveTo>
                  <a:pt x="6553" y="76796"/>
                </a:moveTo>
                <a:lnTo>
                  <a:pt x="0" y="91363"/>
                </a:lnTo>
                <a:lnTo>
                  <a:pt x="1409" y="97345"/>
                </a:lnTo>
                <a:lnTo>
                  <a:pt x="4826" y="102730"/>
                </a:lnTo>
                <a:lnTo>
                  <a:pt x="33274" y="128625"/>
                </a:lnTo>
                <a:lnTo>
                  <a:pt x="38265" y="132029"/>
                </a:lnTo>
                <a:lnTo>
                  <a:pt x="45224" y="136880"/>
                </a:lnTo>
                <a:lnTo>
                  <a:pt x="81007" y="155978"/>
                </a:lnTo>
                <a:lnTo>
                  <a:pt x="120955" y="168318"/>
                </a:lnTo>
                <a:lnTo>
                  <a:pt x="155727" y="173050"/>
                </a:lnTo>
                <a:lnTo>
                  <a:pt x="156197" y="173088"/>
                </a:lnTo>
                <a:lnTo>
                  <a:pt x="165067" y="173373"/>
                </a:lnTo>
                <a:lnTo>
                  <a:pt x="173453" y="173369"/>
                </a:lnTo>
                <a:lnTo>
                  <a:pt x="181843" y="173138"/>
                </a:lnTo>
                <a:lnTo>
                  <a:pt x="190246" y="172732"/>
                </a:lnTo>
                <a:lnTo>
                  <a:pt x="237582" y="162089"/>
                </a:lnTo>
                <a:lnTo>
                  <a:pt x="276792" y="138064"/>
                </a:lnTo>
                <a:lnTo>
                  <a:pt x="289712" y="124117"/>
                </a:lnTo>
                <a:lnTo>
                  <a:pt x="194144" y="124117"/>
                </a:lnTo>
                <a:lnTo>
                  <a:pt x="168289" y="123898"/>
                </a:lnTo>
                <a:lnTo>
                  <a:pt x="117144" y="114701"/>
                </a:lnTo>
                <a:lnTo>
                  <a:pt x="79530" y="101948"/>
                </a:lnTo>
                <a:lnTo>
                  <a:pt x="36436" y="83248"/>
                </a:lnTo>
                <a:lnTo>
                  <a:pt x="31153" y="81229"/>
                </a:lnTo>
                <a:lnTo>
                  <a:pt x="25666" y="80136"/>
                </a:lnTo>
                <a:lnTo>
                  <a:pt x="25336" y="80048"/>
                </a:lnTo>
                <a:lnTo>
                  <a:pt x="25171" y="80035"/>
                </a:lnTo>
                <a:lnTo>
                  <a:pt x="18110" y="78651"/>
                </a:lnTo>
                <a:lnTo>
                  <a:pt x="6553" y="76796"/>
                </a:lnTo>
                <a:close/>
              </a:path>
              <a:path w="351789" h="173989">
                <a:moveTo>
                  <a:pt x="322224" y="0"/>
                </a:moveTo>
                <a:lnTo>
                  <a:pt x="311292" y="10194"/>
                </a:lnTo>
                <a:lnTo>
                  <a:pt x="301309" y="21302"/>
                </a:lnTo>
                <a:lnTo>
                  <a:pt x="292661" y="33427"/>
                </a:lnTo>
                <a:lnTo>
                  <a:pt x="285737" y="46672"/>
                </a:lnTo>
                <a:lnTo>
                  <a:pt x="270447" y="75586"/>
                </a:lnTo>
                <a:lnTo>
                  <a:pt x="250809" y="98882"/>
                </a:lnTo>
                <a:lnTo>
                  <a:pt x="225736" y="115434"/>
                </a:lnTo>
                <a:lnTo>
                  <a:pt x="194144" y="124117"/>
                </a:lnTo>
                <a:lnTo>
                  <a:pt x="289712" y="124117"/>
                </a:lnTo>
                <a:lnTo>
                  <a:pt x="308466" y="103870"/>
                </a:lnTo>
                <a:lnTo>
                  <a:pt x="333193" y="62721"/>
                </a:lnTo>
                <a:lnTo>
                  <a:pt x="351561" y="17830"/>
                </a:lnTo>
                <a:lnTo>
                  <a:pt x="351459" y="17678"/>
                </a:lnTo>
                <a:lnTo>
                  <a:pt x="351345" y="17398"/>
                </a:lnTo>
                <a:lnTo>
                  <a:pt x="351294" y="17043"/>
                </a:lnTo>
                <a:lnTo>
                  <a:pt x="345129" y="10921"/>
                </a:lnTo>
                <a:lnTo>
                  <a:pt x="338631" y="5287"/>
                </a:lnTo>
                <a:lnTo>
                  <a:pt x="331197" y="1271"/>
                </a:lnTo>
                <a:lnTo>
                  <a:pt x="322224" y="0"/>
                </a:lnTo>
                <a:close/>
              </a:path>
            </a:pathLst>
          </a:custGeom>
          <a:solidFill>
            <a:srgbClr val="E2C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8086" y="5337645"/>
            <a:ext cx="361248" cy="223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23092" y="5426439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11760" y="0"/>
                </a:moveTo>
                <a:lnTo>
                  <a:pt x="10058" y="292"/>
                </a:lnTo>
                <a:lnTo>
                  <a:pt x="8585" y="457"/>
                </a:lnTo>
                <a:lnTo>
                  <a:pt x="7112" y="723"/>
                </a:lnTo>
                <a:lnTo>
                  <a:pt x="5765" y="1219"/>
                </a:lnTo>
                <a:lnTo>
                  <a:pt x="3517" y="1943"/>
                </a:lnTo>
                <a:lnTo>
                  <a:pt x="2512" y="2666"/>
                </a:lnTo>
                <a:lnTo>
                  <a:pt x="0" y="5486"/>
                </a:lnTo>
                <a:lnTo>
                  <a:pt x="241" y="6286"/>
                </a:lnTo>
                <a:lnTo>
                  <a:pt x="520" y="6591"/>
                </a:lnTo>
                <a:lnTo>
                  <a:pt x="990" y="6857"/>
                </a:lnTo>
                <a:lnTo>
                  <a:pt x="1447" y="7162"/>
                </a:lnTo>
                <a:lnTo>
                  <a:pt x="2057" y="7442"/>
                </a:lnTo>
                <a:lnTo>
                  <a:pt x="2781" y="7670"/>
                </a:lnTo>
                <a:lnTo>
                  <a:pt x="3505" y="7950"/>
                </a:lnTo>
                <a:lnTo>
                  <a:pt x="4292" y="8051"/>
                </a:lnTo>
                <a:lnTo>
                  <a:pt x="6210" y="8712"/>
                </a:lnTo>
                <a:lnTo>
                  <a:pt x="7226" y="8928"/>
                </a:lnTo>
                <a:lnTo>
                  <a:pt x="8356" y="9270"/>
                </a:lnTo>
                <a:lnTo>
                  <a:pt x="9474" y="9740"/>
                </a:lnTo>
                <a:lnTo>
                  <a:pt x="10642" y="9944"/>
                </a:lnTo>
                <a:lnTo>
                  <a:pt x="11938" y="10528"/>
                </a:lnTo>
                <a:lnTo>
                  <a:pt x="13208" y="11061"/>
                </a:lnTo>
                <a:lnTo>
                  <a:pt x="14554" y="11556"/>
                </a:lnTo>
                <a:lnTo>
                  <a:pt x="15989" y="12268"/>
                </a:lnTo>
                <a:lnTo>
                  <a:pt x="17399" y="12890"/>
                </a:lnTo>
                <a:lnTo>
                  <a:pt x="18910" y="13614"/>
                </a:lnTo>
                <a:lnTo>
                  <a:pt x="20523" y="14211"/>
                </a:lnTo>
                <a:lnTo>
                  <a:pt x="48158" y="22466"/>
                </a:lnTo>
                <a:lnTo>
                  <a:pt x="49314" y="22453"/>
                </a:lnTo>
                <a:lnTo>
                  <a:pt x="50507" y="22351"/>
                </a:lnTo>
                <a:lnTo>
                  <a:pt x="51523" y="22186"/>
                </a:lnTo>
                <a:lnTo>
                  <a:pt x="52374" y="21970"/>
                </a:lnTo>
                <a:lnTo>
                  <a:pt x="54051" y="21589"/>
                </a:lnTo>
                <a:lnTo>
                  <a:pt x="55067" y="20891"/>
                </a:lnTo>
                <a:lnTo>
                  <a:pt x="55245" y="20091"/>
                </a:lnTo>
                <a:lnTo>
                  <a:pt x="55369" y="19176"/>
                </a:lnTo>
                <a:lnTo>
                  <a:pt x="54825" y="18338"/>
                </a:lnTo>
                <a:lnTo>
                  <a:pt x="52539" y="15951"/>
                </a:lnTo>
                <a:lnTo>
                  <a:pt x="50876" y="14566"/>
                </a:lnTo>
                <a:lnTo>
                  <a:pt x="48780" y="13042"/>
                </a:lnTo>
                <a:lnTo>
                  <a:pt x="47648" y="12268"/>
                </a:lnTo>
                <a:lnTo>
                  <a:pt x="46583" y="11404"/>
                </a:lnTo>
                <a:lnTo>
                  <a:pt x="19989" y="406"/>
                </a:lnTo>
                <a:lnTo>
                  <a:pt x="19037" y="292"/>
                </a:lnTo>
                <a:lnTo>
                  <a:pt x="17145" y="25"/>
                </a:lnTo>
                <a:lnTo>
                  <a:pt x="13487" y="25"/>
                </a:lnTo>
                <a:lnTo>
                  <a:pt x="11760" y="0"/>
                </a:lnTo>
                <a:close/>
              </a:path>
              <a:path w="55879" h="22860">
                <a:moveTo>
                  <a:pt x="15252" y="0"/>
                </a:moveTo>
                <a:lnTo>
                  <a:pt x="13487" y="25"/>
                </a:lnTo>
                <a:lnTo>
                  <a:pt x="17145" y="25"/>
                </a:lnTo>
                <a:lnTo>
                  <a:pt x="15252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6348" y="5427406"/>
            <a:ext cx="49530" cy="20955"/>
          </a:xfrm>
          <a:custGeom>
            <a:avLst/>
            <a:gdLst/>
            <a:ahLst/>
            <a:cxnLst/>
            <a:rect l="l" t="t" r="r" b="b"/>
            <a:pathLst>
              <a:path w="49529" h="20954">
                <a:moveTo>
                  <a:pt x="9334" y="12"/>
                </a:moveTo>
                <a:lnTo>
                  <a:pt x="7915" y="266"/>
                </a:lnTo>
                <a:lnTo>
                  <a:pt x="5467" y="635"/>
                </a:lnTo>
                <a:lnTo>
                  <a:pt x="4483" y="914"/>
                </a:lnTo>
                <a:lnTo>
                  <a:pt x="3467" y="1282"/>
                </a:lnTo>
                <a:lnTo>
                  <a:pt x="2628" y="1638"/>
                </a:lnTo>
                <a:lnTo>
                  <a:pt x="1955" y="2019"/>
                </a:lnTo>
                <a:lnTo>
                  <a:pt x="609" y="2692"/>
                </a:lnTo>
                <a:lnTo>
                  <a:pt x="0" y="3632"/>
                </a:lnTo>
                <a:lnTo>
                  <a:pt x="139" y="4343"/>
                </a:lnTo>
                <a:lnTo>
                  <a:pt x="241" y="5105"/>
                </a:lnTo>
                <a:lnTo>
                  <a:pt x="1028" y="5588"/>
                </a:lnTo>
                <a:lnTo>
                  <a:pt x="2895" y="6565"/>
                </a:lnTo>
                <a:lnTo>
                  <a:pt x="3644" y="6858"/>
                </a:lnTo>
                <a:lnTo>
                  <a:pt x="5283" y="7429"/>
                </a:lnTo>
                <a:lnTo>
                  <a:pt x="6222" y="7835"/>
                </a:lnTo>
                <a:lnTo>
                  <a:pt x="7213" y="8166"/>
                </a:lnTo>
                <a:lnTo>
                  <a:pt x="8191" y="8458"/>
                </a:lnTo>
                <a:lnTo>
                  <a:pt x="9296" y="9093"/>
                </a:lnTo>
                <a:lnTo>
                  <a:pt x="11569" y="9931"/>
                </a:lnTo>
                <a:lnTo>
                  <a:pt x="12814" y="10655"/>
                </a:lnTo>
                <a:lnTo>
                  <a:pt x="14084" y="11163"/>
                </a:lnTo>
                <a:lnTo>
                  <a:pt x="15354" y="11823"/>
                </a:lnTo>
                <a:lnTo>
                  <a:pt x="16763" y="12369"/>
                </a:lnTo>
                <a:lnTo>
                  <a:pt x="18186" y="12966"/>
                </a:lnTo>
                <a:lnTo>
                  <a:pt x="19646" y="13639"/>
                </a:lnTo>
                <a:lnTo>
                  <a:pt x="21158" y="14198"/>
                </a:lnTo>
                <a:lnTo>
                  <a:pt x="22745" y="14884"/>
                </a:lnTo>
                <a:lnTo>
                  <a:pt x="40347" y="20320"/>
                </a:lnTo>
                <a:lnTo>
                  <a:pt x="42824" y="20599"/>
                </a:lnTo>
                <a:lnTo>
                  <a:pt x="49352" y="17780"/>
                </a:lnTo>
                <a:lnTo>
                  <a:pt x="48869" y="16827"/>
                </a:lnTo>
                <a:lnTo>
                  <a:pt x="47878" y="15760"/>
                </a:lnTo>
                <a:lnTo>
                  <a:pt x="46888" y="14605"/>
                </a:lnTo>
                <a:lnTo>
                  <a:pt x="27368" y="3365"/>
                </a:lnTo>
                <a:lnTo>
                  <a:pt x="25679" y="2679"/>
                </a:lnTo>
                <a:lnTo>
                  <a:pt x="22212" y="1587"/>
                </a:lnTo>
                <a:lnTo>
                  <a:pt x="20459" y="1130"/>
                </a:lnTo>
                <a:lnTo>
                  <a:pt x="18795" y="635"/>
                </a:lnTo>
                <a:lnTo>
                  <a:pt x="17119" y="419"/>
                </a:lnTo>
                <a:lnTo>
                  <a:pt x="15330" y="254"/>
                </a:lnTo>
                <a:lnTo>
                  <a:pt x="14363" y="88"/>
                </a:lnTo>
                <a:lnTo>
                  <a:pt x="10706" y="88"/>
                </a:lnTo>
                <a:lnTo>
                  <a:pt x="9334" y="12"/>
                </a:lnTo>
                <a:close/>
              </a:path>
              <a:path w="49529" h="20954">
                <a:moveTo>
                  <a:pt x="13842" y="0"/>
                </a:moveTo>
                <a:lnTo>
                  <a:pt x="10706" y="88"/>
                </a:lnTo>
                <a:lnTo>
                  <a:pt x="14363" y="88"/>
                </a:lnTo>
                <a:lnTo>
                  <a:pt x="1384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29744" y="5428375"/>
            <a:ext cx="43180" cy="19050"/>
          </a:xfrm>
          <a:custGeom>
            <a:avLst/>
            <a:gdLst/>
            <a:ahLst/>
            <a:cxnLst/>
            <a:rect l="l" t="t" r="r" b="b"/>
            <a:pathLst>
              <a:path w="43179" h="19050">
                <a:moveTo>
                  <a:pt x="9410" y="0"/>
                </a:moveTo>
                <a:lnTo>
                  <a:pt x="7137" y="190"/>
                </a:lnTo>
                <a:lnTo>
                  <a:pt x="4902" y="241"/>
                </a:lnTo>
                <a:lnTo>
                  <a:pt x="3009" y="838"/>
                </a:lnTo>
                <a:lnTo>
                  <a:pt x="1828" y="1295"/>
                </a:lnTo>
                <a:lnTo>
                  <a:pt x="609" y="1828"/>
                </a:lnTo>
                <a:lnTo>
                  <a:pt x="0" y="2590"/>
                </a:lnTo>
                <a:lnTo>
                  <a:pt x="25" y="3911"/>
                </a:lnTo>
                <a:lnTo>
                  <a:pt x="685" y="4457"/>
                </a:lnTo>
                <a:lnTo>
                  <a:pt x="2247" y="5435"/>
                </a:lnTo>
                <a:lnTo>
                  <a:pt x="2895" y="5791"/>
                </a:lnTo>
                <a:lnTo>
                  <a:pt x="5105" y="6781"/>
                </a:lnTo>
                <a:lnTo>
                  <a:pt x="5994" y="7226"/>
                </a:lnTo>
                <a:lnTo>
                  <a:pt x="7746" y="8026"/>
                </a:lnTo>
                <a:lnTo>
                  <a:pt x="9791" y="9055"/>
                </a:lnTo>
                <a:lnTo>
                  <a:pt x="12077" y="10134"/>
                </a:lnTo>
                <a:lnTo>
                  <a:pt x="39484" y="18821"/>
                </a:lnTo>
                <a:lnTo>
                  <a:pt x="42481" y="18249"/>
                </a:lnTo>
                <a:lnTo>
                  <a:pt x="43141" y="16192"/>
                </a:lnTo>
                <a:lnTo>
                  <a:pt x="42735" y="15316"/>
                </a:lnTo>
                <a:lnTo>
                  <a:pt x="12090" y="177"/>
                </a:lnTo>
                <a:lnTo>
                  <a:pt x="941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32999" y="5429562"/>
            <a:ext cx="37465" cy="16510"/>
          </a:xfrm>
          <a:custGeom>
            <a:avLst/>
            <a:gdLst/>
            <a:ahLst/>
            <a:cxnLst/>
            <a:rect l="l" t="t" r="r" b="b"/>
            <a:pathLst>
              <a:path w="37464" h="16510">
                <a:moveTo>
                  <a:pt x="6311" y="0"/>
                </a:moveTo>
                <a:lnTo>
                  <a:pt x="0" y="2857"/>
                </a:lnTo>
                <a:lnTo>
                  <a:pt x="507" y="3441"/>
                </a:lnTo>
                <a:lnTo>
                  <a:pt x="2222" y="4660"/>
                </a:lnTo>
                <a:lnTo>
                  <a:pt x="3467" y="5435"/>
                </a:lnTo>
                <a:lnTo>
                  <a:pt x="4965" y="6172"/>
                </a:lnTo>
                <a:lnTo>
                  <a:pt x="6464" y="7023"/>
                </a:lnTo>
                <a:lnTo>
                  <a:pt x="8216" y="7899"/>
                </a:lnTo>
                <a:lnTo>
                  <a:pt x="10248" y="8851"/>
                </a:lnTo>
                <a:lnTo>
                  <a:pt x="11252" y="9283"/>
                </a:lnTo>
                <a:lnTo>
                  <a:pt x="13436" y="10299"/>
                </a:lnTo>
                <a:lnTo>
                  <a:pt x="21767" y="13792"/>
                </a:lnTo>
                <a:lnTo>
                  <a:pt x="26479" y="15367"/>
                </a:lnTo>
                <a:lnTo>
                  <a:pt x="30175" y="15963"/>
                </a:lnTo>
                <a:lnTo>
                  <a:pt x="31978" y="16281"/>
                </a:lnTo>
                <a:lnTo>
                  <a:pt x="33578" y="16281"/>
                </a:lnTo>
                <a:lnTo>
                  <a:pt x="34721" y="16090"/>
                </a:lnTo>
                <a:lnTo>
                  <a:pt x="35877" y="15925"/>
                </a:lnTo>
                <a:lnTo>
                  <a:pt x="36601" y="15519"/>
                </a:lnTo>
                <a:lnTo>
                  <a:pt x="37058" y="14287"/>
                </a:lnTo>
                <a:lnTo>
                  <a:pt x="36753" y="13550"/>
                </a:lnTo>
                <a:lnTo>
                  <a:pt x="16550" y="1676"/>
                </a:lnTo>
                <a:lnTo>
                  <a:pt x="15366" y="1270"/>
                </a:lnTo>
                <a:lnTo>
                  <a:pt x="14122" y="939"/>
                </a:lnTo>
                <a:lnTo>
                  <a:pt x="12903" y="685"/>
                </a:lnTo>
                <a:lnTo>
                  <a:pt x="10515" y="101"/>
                </a:lnTo>
                <a:lnTo>
                  <a:pt x="631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36189" y="5430752"/>
            <a:ext cx="31750" cy="14604"/>
          </a:xfrm>
          <a:custGeom>
            <a:avLst/>
            <a:gdLst/>
            <a:ahLst/>
            <a:cxnLst/>
            <a:rect l="l" t="t" r="r" b="b"/>
            <a:pathLst>
              <a:path w="31750" h="14604">
                <a:moveTo>
                  <a:pt x="7035" y="0"/>
                </a:moveTo>
                <a:lnTo>
                  <a:pt x="3835" y="0"/>
                </a:lnTo>
                <a:lnTo>
                  <a:pt x="2552" y="76"/>
                </a:lnTo>
                <a:lnTo>
                  <a:pt x="1612" y="406"/>
                </a:lnTo>
                <a:lnTo>
                  <a:pt x="698" y="698"/>
                </a:lnTo>
                <a:lnTo>
                  <a:pt x="177" y="1104"/>
                </a:lnTo>
                <a:lnTo>
                  <a:pt x="0" y="2108"/>
                </a:lnTo>
                <a:lnTo>
                  <a:pt x="381" y="2654"/>
                </a:lnTo>
                <a:lnTo>
                  <a:pt x="1054" y="3251"/>
                </a:lnTo>
                <a:lnTo>
                  <a:pt x="1765" y="3797"/>
                </a:lnTo>
                <a:lnTo>
                  <a:pt x="2768" y="4521"/>
                </a:lnTo>
                <a:lnTo>
                  <a:pt x="5295" y="5943"/>
                </a:lnTo>
                <a:lnTo>
                  <a:pt x="6794" y="6819"/>
                </a:lnTo>
                <a:lnTo>
                  <a:pt x="8496" y="7556"/>
                </a:lnTo>
                <a:lnTo>
                  <a:pt x="10210" y="8420"/>
                </a:lnTo>
                <a:lnTo>
                  <a:pt x="14147" y="10096"/>
                </a:lnTo>
                <a:lnTo>
                  <a:pt x="18249" y="11798"/>
                </a:lnTo>
                <a:lnTo>
                  <a:pt x="22199" y="13093"/>
                </a:lnTo>
                <a:lnTo>
                  <a:pt x="25273" y="13601"/>
                </a:lnTo>
                <a:lnTo>
                  <a:pt x="28321" y="14147"/>
                </a:lnTo>
                <a:lnTo>
                  <a:pt x="30454" y="13868"/>
                </a:lnTo>
                <a:lnTo>
                  <a:pt x="31242" y="11785"/>
                </a:lnTo>
                <a:lnTo>
                  <a:pt x="29921" y="10185"/>
                </a:lnTo>
                <a:lnTo>
                  <a:pt x="8851" y="330"/>
                </a:lnTo>
                <a:lnTo>
                  <a:pt x="70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39448" y="5431944"/>
            <a:ext cx="25400" cy="12065"/>
          </a:xfrm>
          <a:custGeom>
            <a:avLst/>
            <a:gdLst/>
            <a:ahLst/>
            <a:cxnLst/>
            <a:rect l="l" t="t" r="r" b="b"/>
            <a:pathLst>
              <a:path w="25400" h="12064">
                <a:moveTo>
                  <a:pt x="3132" y="0"/>
                </a:moveTo>
                <a:lnTo>
                  <a:pt x="2040" y="152"/>
                </a:lnTo>
                <a:lnTo>
                  <a:pt x="567" y="507"/>
                </a:lnTo>
                <a:lnTo>
                  <a:pt x="110" y="800"/>
                </a:lnTo>
                <a:lnTo>
                  <a:pt x="0" y="1777"/>
                </a:lnTo>
                <a:lnTo>
                  <a:pt x="173" y="2108"/>
                </a:lnTo>
                <a:lnTo>
                  <a:pt x="732" y="2628"/>
                </a:lnTo>
                <a:lnTo>
                  <a:pt x="1265" y="3174"/>
                </a:lnTo>
                <a:lnTo>
                  <a:pt x="2066" y="3682"/>
                </a:lnTo>
                <a:lnTo>
                  <a:pt x="3069" y="4394"/>
                </a:lnTo>
                <a:lnTo>
                  <a:pt x="4098" y="5041"/>
                </a:lnTo>
                <a:lnTo>
                  <a:pt x="5329" y="5613"/>
                </a:lnTo>
                <a:lnTo>
                  <a:pt x="8098" y="7048"/>
                </a:lnTo>
                <a:lnTo>
                  <a:pt x="9647" y="7721"/>
                </a:lnTo>
                <a:lnTo>
                  <a:pt x="14730" y="9842"/>
                </a:lnTo>
                <a:lnTo>
                  <a:pt x="17852" y="10845"/>
                </a:lnTo>
                <a:lnTo>
                  <a:pt x="22767" y="11683"/>
                </a:lnTo>
                <a:lnTo>
                  <a:pt x="24506" y="11518"/>
                </a:lnTo>
                <a:lnTo>
                  <a:pt x="25167" y="9842"/>
                </a:lnTo>
                <a:lnTo>
                  <a:pt x="24100" y="8534"/>
                </a:lnTo>
                <a:lnTo>
                  <a:pt x="20125" y="5562"/>
                </a:lnTo>
                <a:lnTo>
                  <a:pt x="17204" y="3898"/>
                </a:lnTo>
                <a:lnTo>
                  <a:pt x="13724" y="2501"/>
                </a:lnTo>
                <a:lnTo>
                  <a:pt x="12010" y="1777"/>
                </a:lnTo>
                <a:lnTo>
                  <a:pt x="10282" y="1257"/>
                </a:lnTo>
                <a:lnTo>
                  <a:pt x="8695" y="850"/>
                </a:lnTo>
                <a:lnTo>
                  <a:pt x="7133" y="380"/>
                </a:lnTo>
                <a:lnTo>
                  <a:pt x="5609" y="253"/>
                </a:lnTo>
                <a:lnTo>
                  <a:pt x="313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42406" y="5433300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1638" y="0"/>
                </a:moveTo>
                <a:lnTo>
                  <a:pt x="355" y="203"/>
                </a:lnTo>
                <a:lnTo>
                  <a:pt x="0" y="1498"/>
                </a:lnTo>
                <a:lnTo>
                  <a:pt x="888" y="2425"/>
                </a:lnTo>
                <a:lnTo>
                  <a:pt x="2451" y="3390"/>
                </a:lnTo>
                <a:lnTo>
                  <a:pt x="4000" y="4394"/>
                </a:lnTo>
                <a:lnTo>
                  <a:pt x="6210" y="5511"/>
                </a:lnTo>
                <a:lnTo>
                  <a:pt x="13906" y="8737"/>
                </a:lnTo>
                <a:lnTo>
                  <a:pt x="18592" y="9626"/>
                </a:lnTo>
                <a:lnTo>
                  <a:pt x="19646" y="7073"/>
                </a:lnTo>
                <a:lnTo>
                  <a:pt x="15913" y="4241"/>
                </a:lnTo>
                <a:lnTo>
                  <a:pt x="8013" y="977"/>
                </a:lnTo>
                <a:lnTo>
                  <a:pt x="5448" y="342"/>
                </a:lnTo>
                <a:lnTo>
                  <a:pt x="3555" y="152"/>
                </a:lnTo>
                <a:lnTo>
                  <a:pt x="1638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45366" y="5434430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20">
                <a:moveTo>
                  <a:pt x="596" y="0"/>
                </a:moveTo>
                <a:lnTo>
                  <a:pt x="0" y="1752"/>
                </a:lnTo>
                <a:lnTo>
                  <a:pt x="2679" y="3479"/>
                </a:lnTo>
                <a:lnTo>
                  <a:pt x="9842" y="6464"/>
                </a:lnTo>
                <a:lnTo>
                  <a:pt x="13068" y="7073"/>
                </a:lnTo>
                <a:lnTo>
                  <a:pt x="13817" y="5333"/>
                </a:lnTo>
                <a:lnTo>
                  <a:pt x="11188" y="3352"/>
                </a:lnTo>
                <a:lnTo>
                  <a:pt x="3873" y="330"/>
                </a:lnTo>
                <a:lnTo>
                  <a:pt x="596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48518" y="5436104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393" y="0"/>
                </a:moveTo>
                <a:lnTo>
                  <a:pt x="0" y="965"/>
                </a:lnTo>
                <a:lnTo>
                  <a:pt x="1498" y="1993"/>
                </a:lnTo>
                <a:lnTo>
                  <a:pt x="5537" y="3657"/>
                </a:lnTo>
                <a:lnTo>
                  <a:pt x="7366" y="4000"/>
                </a:lnTo>
                <a:lnTo>
                  <a:pt x="7759" y="3035"/>
                </a:lnTo>
                <a:lnTo>
                  <a:pt x="6286" y="1905"/>
                </a:lnTo>
                <a:lnTo>
                  <a:pt x="4254" y="1104"/>
                </a:lnTo>
                <a:lnTo>
                  <a:pt x="2197" y="241"/>
                </a:lnTo>
                <a:lnTo>
                  <a:pt x="393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51694" y="543784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76" y="0"/>
                </a:moveTo>
                <a:lnTo>
                  <a:pt x="0" y="215"/>
                </a:lnTo>
                <a:lnTo>
                  <a:pt x="403" y="457"/>
                </a:lnTo>
                <a:lnTo>
                  <a:pt x="1244" y="812"/>
                </a:lnTo>
                <a:lnTo>
                  <a:pt x="1625" y="876"/>
                </a:lnTo>
                <a:lnTo>
                  <a:pt x="1714" y="673"/>
                </a:lnTo>
                <a:lnTo>
                  <a:pt x="1309" y="431"/>
                </a:lnTo>
                <a:lnTo>
                  <a:pt x="469" y="88"/>
                </a:lnTo>
                <a:lnTo>
                  <a:pt x="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94391" y="5412753"/>
            <a:ext cx="25679" cy="239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99290" y="5415158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10934" y="0"/>
                </a:moveTo>
                <a:lnTo>
                  <a:pt x="10350" y="63"/>
                </a:lnTo>
                <a:lnTo>
                  <a:pt x="8039" y="469"/>
                </a:lnTo>
                <a:lnTo>
                  <a:pt x="7708" y="584"/>
                </a:lnTo>
                <a:lnTo>
                  <a:pt x="7404" y="736"/>
                </a:lnTo>
                <a:lnTo>
                  <a:pt x="6362" y="1193"/>
                </a:lnTo>
                <a:lnTo>
                  <a:pt x="5626" y="1447"/>
                </a:lnTo>
                <a:lnTo>
                  <a:pt x="4978" y="1866"/>
                </a:lnTo>
                <a:lnTo>
                  <a:pt x="3733" y="2806"/>
                </a:lnTo>
                <a:lnTo>
                  <a:pt x="3175" y="3289"/>
                </a:lnTo>
                <a:lnTo>
                  <a:pt x="2578" y="3733"/>
                </a:lnTo>
                <a:lnTo>
                  <a:pt x="2184" y="4356"/>
                </a:lnTo>
                <a:lnTo>
                  <a:pt x="1765" y="4902"/>
                </a:lnTo>
                <a:lnTo>
                  <a:pt x="1373" y="5486"/>
                </a:lnTo>
                <a:lnTo>
                  <a:pt x="965" y="5956"/>
                </a:lnTo>
                <a:lnTo>
                  <a:pt x="787" y="6553"/>
                </a:lnTo>
                <a:lnTo>
                  <a:pt x="546" y="7112"/>
                </a:lnTo>
                <a:lnTo>
                  <a:pt x="38" y="8585"/>
                </a:lnTo>
                <a:lnTo>
                  <a:pt x="0" y="11049"/>
                </a:lnTo>
                <a:lnTo>
                  <a:pt x="88" y="11366"/>
                </a:lnTo>
                <a:lnTo>
                  <a:pt x="431" y="11430"/>
                </a:lnTo>
                <a:lnTo>
                  <a:pt x="660" y="11201"/>
                </a:lnTo>
                <a:lnTo>
                  <a:pt x="1193" y="10591"/>
                </a:lnTo>
                <a:lnTo>
                  <a:pt x="1333" y="10299"/>
                </a:lnTo>
                <a:lnTo>
                  <a:pt x="1536" y="10020"/>
                </a:lnTo>
                <a:lnTo>
                  <a:pt x="1676" y="9677"/>
                </a:lnTo>
                <a:lnTo>
                  <a:pt x="2006" y="9410"/>
                </a:lnTo>
                <a:lnTo>
                  <a:pt x="2277" y="9004"/>
                </a:lnTo>
                <a:lnTo>
                  <a:pt x="2593" y="8585"/>
                </a:lnTo>
                <a:lnTo>
                  <a:pt x="3060" y="7912"/>
                </a:lnTo>
                <a:lnTo>
                  <a:pt x="3263" y="7454"/>
                </a:lnTo>
                <a:lnTo>
                  <a:pt x="3731" y="7112"/>
                </a:lnTo>
                <a:lnTo>
                  <a:pt x="4076" y="6731"/>
                </a:lnTo>
                <a:lnTo>
                  <a:pt x="4483" y="6375"/>
                </a:lnTo>
                <a:lnTo>
                  <a:pt x="4749" y="5842"/>
                </a:lnTo>
                <a:lnTo>
                  <a:pt x="5248" y="5473"/>
                </a:lnTo>
                <a:lnTo>
                  <a:pt x="6159" y="4749"/>
                </a:lnTo>
                <a:lnTo>
                  <a:pt x="6629" y="4305"/>
                </a:lnTo>
                <a:lnTo>
                  <a:pt x="7112" y="3924"/>
                </a:lnTo>
                <a:lnTo>
                  <a:pt x="7683" y="3695"/>
                </a:lnTo>
                <a:lnTo>
                  <a:pt x="8686" y="3048"/>
                </a:lnTo>
                <a:lnTo>
                  <a:pt x="10756" y="2235"/>
                </a:lnTo>
                <a:lnTo>
                  <a:pt x="11239" y="2082"/>
                </a:lnTo>
                <a:lnTo>
                  <a:pt x="13042" y="1739"/>
                </a:lnTo>
                <a:lnTo>
                  <a:pt x="13423" y="1638"/>
                </a:lnTo>
                <a:lnTo>
                  <a:pt x="13817" y="1562"/>
                </a:lnTo>
                <a:lnTo>
                  <a:pt x="14173" y="1549"/>
                </a:lnTo>
                <a:lnTo>
                  <a:pt x="14719" y="1485"/>
                </a:lnTo>
                <a:lnTo>
                  <a:pt x="15252" y="1384"/>
                </a:lnTo>
                <a:lnTo>
                  <a:pt x="15544" y="1308"/>
                </a:lnTo>
                <a:lnTo>
                  <a:pt x="15595" y="1041"/>
                </a:lnTo>
                <a:lnTo>
                  <a:pt x="15341" y="863"/>
                </a:lnTo>
                <a:lnTo>
                  <a:pt x="14274" y="368"/>
                </a:lnTo>
                <a:lnTo>
                  <a:pt x="13881" y="254"/>
                </a:lnTo>
                <a:lnTo>
                  <a:pt x="13462" y="190"/>
                </a:lnTo>
                <a:lnTo>
                  <a:pt x="12573" y="101"/>
                </a:lnTo>
                <a:lnTo>
                  <a:pt x="1093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99386" y="5415271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11137" y="0"/>
                </a:moveTo>
                <a:lnTo>
                  <a:pt x="10642" y="0"/>
                </a:lnTo>
                <a:lnTo>
                  <a:pt x="10121" y="127"/>
                </a:lnTo>
                <a:lnTo>
                  <a:pt x="9042" y="304"/>
                </a:lnTo>
                <a:lnTo>
                  <a:pt x="7848" y="469"/>
                </a:lnTo>
                <a:lnTo>
                  <a:pt x="7315" y="774"/>
                </a:lnTo>
                <a:lnTo>
                  <a:pt x="6692" y="1016"/>
                </a:lnTo>
                <a:lnTo>
                  <a:pt x="6108" y="1295"/>
                </a:lnTo>
                <a:lnTo>
                  <a:pt x="5435" y="1498"/>
                </a:lnTo>
                <a:lnTo>
                  <a:pt x="4777" y="2006"/>
                </a:lnTo>
                <a:lnTo>
                  <a:pt x="4330" y="2324"/>
                </a:lnTo>
                <a:lnTo>
                  <a:pt x="3214" y="3225"/>
                </a:lnTo>
                <a:lnTo>
                  <a:pt x="2786" y="3517"/>
                </a:lnTo>
                <a:lnTo>
                  <a:pt x="2662" y="3670"/>
                </a:lnTo>
                <a:lnTo>
                  <a:pt x="2400" y="4114"/>
                </a:lnTo>
                <a:lnTo>
                  <a:pt x="2031" y="4559"/>
                </a:lnTo>
                <a:lnTo>
                  <a:pt x="1333" y="5537"/>
                </a:lnTo>
                <a:lnTo>
                  <a:pt x="1066" y="5969"/>
                </a:lnTo>
                <a:lnTo>
                  <a:pt x="850" y="6464"/>
                </a:lnTo>
                <a:lnTo>
                  <a:pt x="229" y="8280"/>
                </a:lnTo>
                <a:lnTo>
                  <a:pt x="0" y="8877"/>
                </a:lnTo>
                <a:lnTo>
                  <a:pt x="228" y="10236"/>
                </a:lnTo>
                <a:lnTo>
                  <a:pt x="571" y="10337"/>
                </a:lnTo>
                <a:lnTo>
                  <a:pt x="812" y="10147"/>
                </a:lnTo>
                <a:lnTo>
                  <a:pt x="1104" y="9779"/>
                </a:lnTo>
                <a:lnTo>
                  <a:pt x="1333" y="9398"/>
                </a:lnTo>
                <a:lnTo>
                  <a:pt x="1892" y="8940"/>
                </a:lnTo>
                <a:lnTo>
                  <a:pt x="2357" y="8216"/>
                </a:lnTo>
                <a:lnTo>
                  <a:pt x="3035" y="7277"/>
                </a:lnTo>
                <a:lnTo>
                  <a:pt x="4368" y="5892"/>
                </a:lnTo>
                <a:lnTo>
                  <a:pt x="4635" y="5422"/>
                </a:lnTo>
                <a:lnTo>
                  <a:pt x="5092" y="5143"/>
                </a:lnTo>
                <a:lnTo>
                  <a:pt x="5943" y="4470"/>
                </a:lnTo>
                <a:lnTo>
                  <a:pt x="6375" y="4089"/>
                </a:lnTo>
                <a:lnTo>
                  <a:pt x="6794" y="3670"/>
                </a:lnTo>
                <a:lnTo>
                  <a:pt x="7327" y="3517"/>
                </a:lnTo>
                <a:lnTo>
                  <a:pt x="7864" y="3175"/>
                </a:lnTo>
                <a:lnTo>
                  <a:pt x="8254" y="2959"/>
                </a:lnTo>
                <a:lnTo>
                  <a:pt x="8661" y="2616"/>
                </a:lnTo>
                <a:lnTo>
                  <a:pt x="9156" y="2514"/>
                </a:lnTo>
                <a:lnTo>
                  <a:pt x="10515" y="2006"/>
                </a:lnTo>
                <a:lnTo>
                  <a:pt x="10934" y="1803"/>
                </a:lnTo>
                <a:lnTo>
                  <a:pt x="11341" y="1701"/>
                </a:lnTo>
                <a:lnTo>
                  <a:pt x="12496" y="1498"/>
                </a:lnTo>
                <a:lnTo>
                  <a:pt x="13225" y="1295"/>
                </a:lnTo>
                <a:lnTo>
                  <a:pt x="13830" y="1079"/>
                </a:lnTo>
                <a:lnTo>
                  <a:pt x="13982" y="1079"/>
                </a:lnTo>
                <a:lnTo>
                  <a:pt x="14249" y="977"/>
                </a:lnTo>
                <a:lnTo>
                  <a:pt x="14262" y="698"/>
                </a:lnTo>
                <a:lnTo>
                  <a:pt x="13868" y="419"/>
                </a:lnTo>
                <a:lnTo>
                  <a:pt x="13157" y="254"/>
                </a:lnTo>
                <a:lnTo>
                  <a:pt x="12445" y="152"/>
                </a:lnTo>
                <a:lnTo>
                  <a:pt x="11569" y="76"/>
                </a:lnTo>
                <a:lnTo>
                  <a:pt x="1113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99698" y="5415473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11150" y="0"/>
                </a:moveTo>
                <a:lnTo>
                  <a:pt x="10363" y="0"/>
                </a:lnTo>
                <a:lnTo>
                  <a:pt x="9601" y="88"/>
                </a:lnTo>
                <a:lnTo>
                  <a:pt x="7658" y="419"/>
                </a:lnTo>
                <a:lnTo>
                  <a:pt x="6705" y="863"/>
                </a:lnTo>
                <a:lnTo>
                  <a:pt x="5575" y="1193"/>
                </a:lnTo>
                <a:lnTo>
                  <a:pt x="4584" y="1879"/>
                </a:lnTo>
                <a:lnTo>
                  <a:pt x="3644" y="2628"/>
                </a:lnTo>
                <a:lnTo>
                  <a:pt x="2616" y="3251"/>
                </a:lnTo>
                <a:lnTo>
                  <a:pt x="2057" y="4165"/>
                </a:lnTo>
                <a:lnTo>
                  <a:pt x="1473" y="5029"/>
                </a:lnTo>
                <a:lnTo>
                  <a:pt x="825" y="5740"/>
                </a:lnTo>
                <a:lnTo>
                  <a:pt x="647" y="6527"/>
                </a:lnTo>
                <a:lnTo>
                  <a:pt x="126" y="8039"/>
                </a:lnTo>
                <a:lnTo>
                  <a:pt x="0" y="8953"/>
                </a:lnTo>
                <a:lnTo>
                  <a:pt x="634" y="9194"/>
                </a:lnTo>
                <a:lnTo>
                  <a:pt x="1358" y="8521"/>
                </a:lnTo>
                <a:lnTo>
                  <a:pt x="2171" y="7429"/>
                </a:lnTo>
                <a:lnTo>
                  <a:pt x="2501" y="6819"/>
                </a:lnTo>
                <a:lnTo>
                  <a:pt x="3225" y="6349"/>
                </a:lnTo>
                <a:lnTo>
                  <a:pt x="3771" y="5676"/>
                </a:lnTo>
                <a:lnTo>
                  <a:pt x="4279" y="4940"/>
                </a:lnTo>
                <a:lnTo>
                  <a:pt x="5156" y="4483"/>
                </a:lnTo>
                <a:lnTo>
                  <a:pt x="5892" y="3771"/>
                </a:lnTo>
                <a:lnTo>
                  <a:pt x="6692" y="3149"/>
                </a:lnTo>
                <a:lnTo>
                  <a:pt x="7607" y="2781"/>
                </a:lnTo>
                <a:lnTo>
                  <a:pt x="8343" y="2273"/>
                </a:lnTo>
                <a:lnTo>
                  <a:pt x="9944" y="1689"/>
                </a:lnTo>
                <a:lnTo>
                  <a:pt x="10591" y="1396"/>
                </a:lnTo>
                <a:lnTo>
                  <a:pt x="11252" y="1219"/>
                </a:lnTo>
                <a:lnTo>
                  <a:pt x="11823" y="1130"/>
                </a:lnTo>
                <a:lnTo>
                  <a:pt x="12217" y="965"/>
                </a:lnTo>
                <a:lnTo>
                  <a:pt x="12623" y="838"/>
                </a:lnTo>
                <a:lnTo>
                  <a:pt x="12839" y="685"/>
                </a:lnTo>
                <a:lnTo>
                  <a:pt x="12839" y="419"/>
                </a:lnTo>
                <a:lnTo>
                  <a:pt x="12623" y="330"/>
                </a:lnTo>
                <a:lnTo>
                  <a:pt x="1115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00196" y="5415622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4">
                <a:moveTo>
                  <a:pt x="10185" y="0"/>
                </a:moveTo>
                <a:lnTo>
                  <a:pt x="8369" y="253"/>
                </a:lnTo>
                <a:lnTo>
                  <a:pt x="7451" y="253"/>
                </a:lnTo>
                <a:lnTo>
                  <a:pt x="5892" y="977"/>
                </a:lnTo>
                <a:lnTo>
                  <a:pt x="4902" y="1244"/>
                </a:lnTo>
                <a:lnTo>
                  <a:pt x="4089" y="1879"/>
                </a:lnTo>
                <a:lnTo>
                  <a:pt x="3302" y="2527"/>
                </a:lnTo>
                <a:lnTo>
                  <a:pt x="2425" y="3060"/>
                </a:lnTo>
                <a:lnTo>
                  <a:pt x="1892" y="3809"/>
                </a:lnTo>
                <a:lnTo>
                  <a:pt x="1322" y="4546"/>
                </a:lnTo>
                <a:lnTo>
                  <a:pt x="558" y="5778"/>
                </a:lnTo>
                <a:lnTo>
                  <a:pt x="88" y="7048"/>
                </a:lnTo>
                <a:lnTo>
                  <a:pt x="0" y="7886"/>
                </a:lnTo>
                <a:lnTo>
                  <a:pt x="546" y="8127"/>
                </a:lnTo>
                <a:lnTo>
                  <a:pt x="1117" y="7556"/>
                </a:lnTo>
                <a:lnTo>
                  <a:pt x="1854" y="6603"/>
                </a:lnTo>
                <a:lnTo>
                  <a:pt x="2806" y="5702"/>
                </a:lnTo>
                <a:lnTo>
                  <a:pt x="3810" y="4546"/>
                </a:lnTo>
                <a:lnTo>
                  <a:pt x="4584" y="4114"/>
                </a:lnTo>
                <a:lnTo>
                  <a:pt x="5232" y="3505"/>
                </a:lnTo>
                <a:lnTo>
                  <a:pt x="5892" y="2933"/>
                </a:lnTo>
                <a:lnTo>
                  <a:pt x="6731" y="2628"/>
                </a:lnTo>
                <a:lnTo>
                  <a:pt x="8013" y="1752"/>
                </a:lnTo>
                <a:lnTo>
                  <a:pt x="8737" y="1638"/>
                </a:lnTo>
                <a:lnTo>
                  <a:pt x="9855" y="1104"/>
                </a:lnTo>
                <a:lnTo>
                  <a:pt x="10299" y="863"/>
                </a:lnTo>
                <a:lnTo>
                  <a:pt x="10642" y="800"/>
                </a:lnTo>
                <a:lnTo>
                  <a:pt x="10972" y="685"/>
                </a:lnTo>
                <a:lnTo>
                  <a:pt x="11163" y="558"/>
                </a:lnTo>
                <a:lnTo>
                  <a:pt x="11137" y="330"/>
                </a:lnTo>
                <a:lnTo>
                  <a:pt x="10995" y="253"/>
                </a:lnTo>
                <a:lnTo>
                  <a:pt x="8369" y="253"/>
                </a:lnTo>
                <a:lnTo>
                  <a:pt x="7505" y="228"/>
                </a:lnTo>
                <a:lnTo>
                  <a:pt x="10947" y="228"/>
                </a:lnTo>
                <a:lnTo>
                  <a:pt x="10579" y="152"/>
                </a:lnTo>
                <a:lnTo>
                  <a:pt x="1018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00718" y="5415900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8737" y="0"/>
                </a:moveTo>
                <a:lnTo>
                  <a:pt x="6718" y="254"/>
                </a:lnTo>
                <a:lnTo>
                  <a:pt x="6319" y="431"/>
                </a:lnTo>
                <a:lnTo>
                  <a:pt x="5740" y="647"/>
                </a:lnTo>
                <a:lnTo>
                  <a:pt x="5067" y="1003"/>
                </a:lnTo>
                <a:lnTo>
                  <a:pt x="4216" y="1168"/>
                </a:lnTo>
                <a:lnTo>
                  <a:pt x="3581" y="1752"/>
                </a:lnTo>
                <a:lnTo>
                  <a:pt x="2809" y="2362"/>
                </a:lnTo>
                <a:lnTo>
                  <a:pt x="2222" y="2794"/>
                </a:lnTo>
                <a:lnTo>
                  <a:pt x="1714" y="3314"/>
                </a:lnTo>
                <a:lnTo>
                  <a:pt x="1244" y="3898"/>
                </a:lnTo>
                <a:lnTo>
                  <a:pt x="876" y="4470"/>
                </a:lnTo>
                <a:lnTo>
                  <a:pt x="596" y="4953"/>
                </a:lnTo>
                <a:lnTo>
                  <a:pt x="71" y="5715"/>
                </a:lnTo>
                <a:lnTo>
                  <a:pt x="0" y="6692"/>
                </a:lnTo>
                <a:lnTo>
                  <a:pt x="457" y="6946"/>
                </a:lnTo>
                <a:lnTo>
                  <a:pt x="787" y="6388"/>
                </a:lnTo>
                <a:lnTo>
                  <a:pt x="1625" y="5715"/>
                </a:lnTo>
                <a:lnTo>
                  <a:pt x="2019" y="5372"/>
                </a:lnTo>
                <a:lnTo>
                  <a:pt x="2870" y="4457"/>
                </a:lnTo>
                <a:lnTo>
                  <a:pt x="4546" y="3136"/>
                </a:lnTo>
                <a:lnTo>
                  <a:pt x="5092" y="2578"/>
                </a:lnTo>
                <a:lnTo>
                  <a:pt x="5816" y="2362"/>
                </a:lnTo>
                <a:lnTo>
                  <a:pt x="6349" y="1981"/>
                </a:lnTo>
                <a:lnTo>
                  <a:pt x="7175" y="1473"/>
                </a:lnTo>
                <a:lnTo>
                  <a:pt x="8889" y="762"/>
                </a:lnTo>
                <a:lnTo>
                  <a:pt x="9461" y="431"/>
                </a:lnTo>
                <a:lnTo>
                  <a:pt x="9410" y="38"/>
                </a:lnTo>
                <a:lnTo>
                  <a:pt x="8737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01191" y="5416213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7213" y="0"/>
                </a:moveTo>
                <a:lnTo>
                  <a:pt x="6299" y="127"/>
                </a:lnTo>
                <a:lnTo>
                  <a:pt x="5880" y="254"/>
                </a:lnTo>
                <a:lnTo>
                  <a:pt x="5372" y="444"/>
                </a:lnTo>
                <a:lnTo>
                  <a:pt x="4826" y="685"/>
                </a:lnTo>
                <a:lnTo>
                  <a:pt x="4267" y="901"/>
                </a:lnTo>
                <a:lnTo>
                  <a:pt x="3632" y="1117"/>
                </a:lnTo>
                <a:lnTo>
                  <a:pt x="3098" y="1587"/>
                </a:lnTo>
                <a:lnTo>
                  <a:pt x="2044" y="2425"/>
                </a:lnTo>
                <a:lnTo>
                  <a:pt x="1587" y="2832"/>
                </a:lnTo>
                <a:lnTo>
                  <a:pt x="1168" y="3251"/>
                </a:lnTo>
                <a:lnTo>
                  <a:pt x="889" y="3784"/>
                </a:lnTo>
                <a:lnTo>
                  <a:pt x="190" y="4902"/>
                </a:lnTo>
                <a:lnTo>
                  <a:pt x="0" y="5410"/>
                </a:lnTo>
                <a:lnTo>
                  <a:pt x="177" y="5549"/>
                </a:lnTo>
                <a:lnTo>
                  <a:pt x="355" y="5651"/>
                </a:lnTo>
                <a:lnTo>
                  <a:pt x="850" y="5334"/>
                </a:lnTo>
                <a:lnTo>
                  <a:pt x="1473" y="4775"/>
                </a:lnTo>
                <a:lnTo>
                  <a:pt x="1790" y="4533"/>
                </a:lnTo>
                <a:lnTo>
                  <a:pt x="2082" y="4127"/>
                </a:lnTo>
                <a:lnTo>
                  <a:pt x="2566" y="3746"/>
                </a:lnTo>
                <a:lnTo>
                  <a:pt x="3416" y="3124"/>
                </a:lnTo>
                <a:lnTo>
                  <a:pt x="4368" y="2247"/>
                </a:lnTo>
                <a:lnTo>
                  <a:pt x="4927" y="2019"/>
                </a:lnTo>
                <a:lnTo>
                  <a:pt x="6616" y="952"/>
                </a:lnTo>
                <a:lnTo>
                  <a:pt x="7378" y="609"/>
                </a:lnTo>
                <a:lnTo>
                  <a:pt x="7848" y="342"/>
                </a:lnTo>
                <a:lnTo>
                  <a:pt x="7785" y="1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01861" y="541650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5918" y="0"/>
                </a:moveTo>
                <a:lnTo>
                  <a:pt x="5511" y="50"/>
                </a:lnTo>
                <a:lnTo>
                  <a:pt x="4851" y="279"/>
                </a:lnTo>
                <a:lnTo>
                  <a:pt x="4546" y="406"/>
                </a:lnTo>
                <a:lnTo>
                  <a:pt x="4152" y="520"/>
                </a:lnTo>
                <a:lnTo>
                  <a:pt x="3721" y="723"/>
                </a:lnTo>
                <a:lnTo>
                  <a:pt x="3048" y="990"/>
                </a:lnTo>
                <a:lnTo>
                  <a:pt x="1619" y="2133"/>
                </a:lnTo>
                <a:lnTo>
                  <a:pt x="825" y="2679"/>
                </a:lnTo>
                <a:lnTo>
                  <a:pt x="477" y="3365"/>
                </a:lnTo>
                <a:lnTo>
                  <a:pt x="152" y="3911"/>
                </a:lnTo>
                <a:lnTo>
                  <a:pt x="0" y="4343"/>
                </a:lnTo>
                <a:lnTo>
                  <a:pt x="254" y="4533"/>
                </a:lnTo>
                <a:lnTo>
                  <a:pt x="622" y="4292"/>
                </a:lnTo>
                <a:lnTo>
                  <a:pt x="1104" y="3860"/>
                </a:lnTo>
                <a:lnTo>
                  <a:pt x="1524" y="3365"/>
                </a:lnTo>
                <a:lnTo>
                  <a:pt x="2349" y="2946"/>
                </a:lnTo>
                <a:lnTo>
                  <a:pt x="3270" y="2120"/>
                </a:lnTo>
                <a:lnTo>
                  <a:pt x="3441" y="2006"/>
                </a:lnTo>
                <a:lnTo>
                  <a:pt x="3606" y="1854"/>
                </a:lnTo>
                <a:lnTo>
                  <a:pt x="3810" y="1727"/>
                </a:lnTo>
                <a:lnTo>
                  <a:pt x="4013" y="1638"/>
                </a:lnTo>
                <a:lnTo>
                  <a:pt x="4876" y="1092"/>
                </a:lnTo>
                <a:lnTo>
                  <a:pt x="6002" y="279"/>
                </a:lnTo>
                <a:lnTo>
                  <a:pt x="5918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02620" y="5417041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4076" y="0"/>
                </a:moveTo>
                <a:lnTo>
                  <a:pt x="3784" y="50"/>
                </a:lnTo>
                <a:lnTo>
                  <a:pt x="3352" y="215"/>
                </a:lnTo>
                <a:lnTo>
                  <a:pt x="2848" y="355"/>
                </a:lnTo>
                <a:lnTo>
                  <a:pt x="2260" y="571"/>
                </a:lnTo>
                <a:lnTo>
                  <a:pt x="1578" y="1181"/>
                </a:lnTo>
                <a:lnTo>
                  <a:pt x="635" y="1955"/>
                </a:lnTo>
                <a:lnTo>
                  <a:pt x="304" y="2298"/>
                </a:lnTo>
                <a:lnTo>
                  <a:pt x="38" y="2679"/>
                </a:lnTo>
                <a:lnTo>
                  <a:pt x="0" y="3048"/>
                </a:lnTo>
                <a:lnTo>
                  <a:pt x="685" y="2679"/>
                </a:lnTo>
                <a:lnTo>
                  <a:pt x="1092" y="2451"/>
                </a:lnTo>
                <a:lnTo>
                  <a:pt x="1600" y="2095"/>
                </a:lnTo>
                <a:lnTo>
                  <a:pt x="2133" y="1676"/>
                </a:lnTo>
                <a:lnTo>
                  <a:pt x="2641" y="1181"/>
                </a:lnTo>
                <a:lnTo>
                  <a:pt x="3187" y="889"/>
                </a:lnTo>
                <a:lnTo>
                  <a:pt x="3964" y="342"/>
                </a:lnTo>
                <a:lnTo>
                  <a:pt x="4109" y="215"/>
                </a:lnTo>
                <a:lnTo>
                  <a:pt x="4076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03339" y="5417529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273" y="0"/>
                </a:moveTo>
                <a:lnTo>
                  <a:pt x="1612" y="203"/>
                </a:lnTo>
                <a:lnTo>
                  <a:pt x="990" y="736"/>
                </a:lnTo>
                <a:lnTo>
                  <a:pt x="355" y="1244"/>
                </a:lnTo>
                <a:lnTo>
                  <a:pt x="50" y="1549"/>
                </a:lnTo>
                <a:lnTo>
                  <a:pt x="0" y="1803"/>
                </a:lnTo>
                <a:lnTo>
                  <a:pt x="635" y="1549"/>
                </a:lnTo>
                <a:lnTo>
                  <a:pt x="1828" y="533"/>
                </a:lnTo>
                <a:lnTo>
                  <a:pt x="2318" y="203"/>
                </a:lnTo>
                <a:lnTo>
                  <a:pt x="2273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04133" y="54182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69" y="0"/>
                </a:moveTo>
                <a:lnTo>
                  <a:pt x="31" y="355"/>
                </a:lnTo>
                <a:lnTo>
                  <a:pt x="463" y="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18167" y="5359349"/>
            <a:ext cx="363855" cy="241300"/>
          </a:xfrm>
          <a:custGeom>
            <a:avLst/>
            <a:gdLst/>
            <a:ahLst/>
            <a:cxnLst/>
            <a:rect l="l" t="t" r="r" b="b"/>
            <a:pathLst>
              <a:path w="363854" h="241300">
                <a:moveTo>
                  <a:pt x="31229" y="170947"/>
                </a:moveTo>
                <a:lnTo>
                  <a:pt x="24942" y="171290"/>
                </a:lnTo>
                <a:lnTo>
                  <a:pt x="24383" y="171303"/>
                </a:lnTo>
                <a:lnTo>
                  <a:pt x="17621" y="171910"/>
                </a:lnTo>
                <a:lnTo>
                  <a:pt x="10499" y="173549"/>
                </a:lnTo>
                <a:lnTo>
                  <a:pt x="4563" y="176977"/>
                </a:lnTo>
                <a:lnTo>
                  <a:pt x="1358" y="182949"/>
                </a:lnTo>
                <a:lnTo>
                  <a:pt x="0" y="190721"/>
                </a:lnTo>
                <a:lnTo>
                  <a:pt x="3200" y="196817"/>
                </a:lnTo>
                <a:lnTo>
                  <a:pt x="40347" y="219563"/>
                </a:lnTo>
                <a:lnTo>
                  <a:pt x="81165" y="233508"/>
                </a:lnTo>
                <a:lnTo>
                  <a:pt x="129781" y="240993"/>
                </a:lnTo>
                <a:lnTo>
                  <a:pt x="153358" y="241068"/>
                </a:lnTo>
                <a:lnTo>
                  <a:pt x="176707" y="239134"/>
                </a:lnTo>
                <a:lnTo>
                  <a:pt x="221211" y="229378"/>
                </a:lnTo>
                <a:lnTo>
                  <a:pt x="271846" y="206856"/>
                </a:lnTo>
                <a:lnTo>
                  <a:pt x="298345" y="183564"/>
                </a:lnTo>
                <a:lnTo>
                  <a:pt x="134430" y="183564"/>
                </a:lnTo>
                <a:lnTo>
                  <a:pt x="105333" y="181895"/>
                </a:lnTo>
                <a:lnTo>
                  <a:pt x="89820" y="180104"/>
                </a:lnTo>
                <a:lnTo>
                  <a:pt x="74464" y="177791"/>
                </a:lnTo>
                <a:lnTo>
                  <a:pt x="37579" y="171697"/>
                </a:lnTo>
                <a:lnTo>
                  <a:pt x="31229" y="170947"/>
                </a:lnTo>
                <a:close/>
              </a:path>
              <a:path w="363854" h="241300">
                <a:moveTo>
                  <a:pt x="336991" y="0"/>
                </a:moveTo>
                <a:lnTo>
                  <a:pt x="309868" y="30203"/>
                </a:lnTo>
                <a:lnTo>
                  <a:pt x="299846" y="62248"/>
                </a:lnTo>
                <a:lnTo>
                  <a:pt x="291118" y="98095"/>
                </a:lnTo>
                <a:lnTo>
                  <a:pt x="253267" y="154095"/>
                </a:lnTo>
                <a:lnTo>
                  <a:pt x="192839" y="179350"/>
                </a:lnTo>
                <a:lnTo>
                  <a:pt x="134430" y="183564"/>
                </a:lnTo>
                <a:lnTo>
                  <a:pt x="298345" y="183564"/>
                </a:lnTo>
                <a:lnTo>
                  <a:pt x="329137" y="142422"/>
                </a:lnTo>
                <a:lnTo>
                  <a:pt x="346645" y="101595"/>
                </a:lnTo>
                <a:lnTo>
                  <a:pt x="357909" y="57612"/>
                </a:lnTo>
                <a:lnTo>
                  <a:pt x="363816" y="12413"/>
                </a:lnTo>
                <a:lnTo>
                  <a:pt x="363537" y="12197"/>
                </a:lnTo>
                <a:lnTo>
                  <a:pt x="363296" y="11626"/>
                </a:lnTo>
                <a:lnTo>
                  <a:pt x="354875" y="6665"/>
                </a:lnTo>
                <a:lnTo>
                  <a:pt x="346222" y="2320"/>
                </a:lnTo>
                <a:lnTo>
                  <a:pt x="336991" y="0"/>
                </a:lnTo>
                <a:close/>
              </a:path>
            </a:pathLst>
          </a:custGeom>
          <a:solidFill>
            <a:srgbClr val="E2C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22636" y="5363400"/>
            <a:ext cx="389102" cy="2956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51251" y="5537001"/>
            <a:ext cx="64769" cy="19685"/>
          </a:xfrm>
          <a:custGeom>
            <a:avLst/>
            <a:gdLst/>
            <a:ahLst/>
            <a:cxnLst/>
            <a:rect l="l" t="t" r="r" b="b"/>
            <a:pathLst>
              <a:path w="64770" h="19685">
                <a:moveTo>
                  <a:pt x="63751" y="14922"/>
                </a:moveTo>
                <a:lnTo>
                  <a:pt x="13055" y="14922"/>
                </a:lnTo>
                <a:lnTo>
                  <a:pt x="14604" y="15265"/>
                </a:lnTo>
                <a:lnTo>
                  <a:pt x="16116" y="15544"/>
                </a:lnTo>
                <a:lnTo>
                  <a:pt x="17691" y="15760"/>
                </a:lnTo>
                <a:lnTo>
                  <a:pt x="19418" y="16154"/>
                </a:lnTo>
                <a:lnTo>
                  <a:pt x="21107" y="16459"/>
                </a:lnTo>
                <a:lnTo>
                  <a:pt x="22936" y="16878"/>
                </a:lnTo>
                <a:lnTo>
                  <a:pt x="24841" y="17094"/>
                </a:lnTo>
                <a:lnTo>
                  <a:pt x="47294" y="19469"/>
                </a:lnTo>
                <a:lnTo>
                  <a:pt x="50990" y="19329"/>
                </a:lnTo>
                <a:lnTo>
                  <a:pt x="63614" y="15100"/>
                </a:lnTo>
                <a:lnTo>
                  <a:pt x="63751" y="14922"/>
                </a:lnTo>
                <a:close/>
              </a:path>
              <a:path w="64770" h="19685">
                <a:moveTo>
                  <a:pt x="63986" y="14617"/>
                </a:moveTo>
                <a:lnTo>
                  <a:pt x="9105" y="14617"/>
                </a:lnTo>
                <a:lnTo>
                  <a:pt x="10388" y="14732"/>
                </a:lnTo>
                <a:lnTo>
                  <a:pt x="11760" y="14973"/>
                </a:lnTo>
                <a:lnTo>
                  <a:pt x="13055" y="14922"/>
                </a:lnTo>
                <a:lnTo>
                  <a:pt x="63751" y="14922"/>
                </a:lnTo>
                <a:lnTo>
                  <a:pt x="63986" y="14617"/>
                </a:lnTo>
                <a:close/>
              </a:path>
              <a:path w="64770" h="19685">
                <a:moveTo>
                  <a:pt x="64221" y="14312"/>
                </a:moveTo>
                <a:lnTo>
                  <a:pt x="5676" y="14312"/>
                </a:lnTo>
                <a:lnTo>
                  <a:pt x="7950" y="14630"/>
                </a:lnTo>
                <a:lnTo>
                  <a:pt x="9105" y="14617"/>
                </a:lnTo>
                <a:lnTo>
                  <a:pt x="63986" y="14617"/>
                </a:lnTo>
                <a:lnTo>
                  <a:pt x="64221" y="14312"/>
                </a:lnTo>
                <a:close/>
              </a:path>
              <a:path w="64770" h="19685">
                <a:moveTo>
                  <a:pt x="26225" y="0"/>
                </a:moveTo>
                <a:lnTo>
                  <a:pt x="22783" y="38"/>
                </a:lnTo>
                <a:lnTo>
                  <a:pt x="21678" y="88"/>
                </a:lnTo>
                <a:lnTo>
                  <a:pt x="20510" y="304"/>
                </a:lnTo>
                <a:lnTo>
                  <a:pt x="17259" y="711"/>
                </a:lnTo>
                <a:lnTo>
                  <a:pt x="15138" y="1282"/>
                </a:lnTo>
                <a:lnTo>
                  <a:pt x="13220" y="1841"/>
                </a:lnTo>
                <a:lnTo>
                  <a:pt x="11302" y="2362"/>
                </a:lnTo>
                <a:lnTo>
                  <a:pt x="9486" y="3187"/>
                </a:lnTo>
                <a:lnTo>
                  <a:pt x="7937" y="3822"/>
                </a:lnTo>
                <a:lnTo>
                  <a:pt x="6362" y="4584"/>
                </a:lnTo>
                <a:lnTo>
                  <a:pt x="2781" y="7073"/>
                </a:lnTo>
                <a:lnTo>
                  <a:pt x="711" y="9664"/>
                </a:lnTo>
                <a:lnTo>
                  <a:pt x="317" y="10401"/>
                </a:lnTo>
                <a:lnTo>
                  <a:pt x="0" y="11684"/>
                </a:lnTo>
                <a:lnTo>
                  <a:pt x="140" y="12344"/>
                </a:lnTo>
                <a:lnTo>
                  <a:pt x="609" y="13157"/>
                </a:lnTo>
                <a:lnTo>
                  <a:pt x="1041" y="13462"/>
                </a:lnTo>
                <a:lnTo>
                  <a:pt x="1638" y="13677"/>
                </a:lnTo>
                <a:lnTo>
                  <a:pt x="2260" y="13957"/>
                </a:lnTo>
                <a:lnTo>
                  <a:pt x="3022" y="14122"/>
                </a:lnTo>
                <a:lnTo>
                  <a:pt x="4762" y="14401"/>
                </a:lnTo>
                <a:lnTo>
                  <a:pt x="5676" y="14312"/>
                </a:lnTo>
                <a:lnTo>
                  <a:pt x="64221" y="14312"/>
                </a:lnTo>
                <a:lnTo>
                  <a:pt x="64496" y="13957"/>
                </a:lnTo>
                <a:lnTo>
                  <a:pt x="64420" y="12255"/>
                </a:lnTo>
                <a:lnTo>
                  <a:pt x="64223" y="11861"/>
                </a:lnTo>
                <a:lnTo>
                  <a:pt x="54178" y="5740"/>
                </a:lnTo>
                <a:lnTo>
                  <a:pt x="52692" y="5003"/>
                </a:lnTo>
                <a:lnTo>
                  <a:pt x="51092" y="4533"/>
                </a:lnTo>
                <a:lnTo>
                  <a:pt x="49479" y="3987"/>
                </a:lnTo>
                <a:lnTo>
                  <a:pt x="47739" y="3492"/>
                </a:lnTo>
                <a:lnTo>
                  <a:pt x="28511" y="50"/>
                </a:lnTo>
                <a:lnTo>
                  <a:pt x="26225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54632" y="5538139"/>
            <a:ext cx="58419" cy="17780"/>
          </a:xfrm>
          <a:custGeom>
            <a:avLst/>
            <a:gdLst/>
            <a:ahLst/>
            <a:cxnLst/>
            <a:rect l="l" t="t" r="r" b="b"/>
            <a:pathLst>
              <a:path w="58420" h="17779">
                <a:moveTo>
                  <a:pt x="19748" y="0"/>
                </a:moveTo>
                <a:lnTo>
                  <a:pt x="17843" y="266"/>
                </a:lnTo>
                <a:lnTo>
                  <a:pt x="15874" y="571"/>
                </a:lnTo>
                <a:lnTo>
                  <a:pt x="14122" y="761"/>
                </a:lnTo>
                <a:lnTo>
                  <a:pt x="10667" y="1803"/>
                </a:lnTo>
                <a:lnTo>
                  <a:pt x="9118" y="2158"/>
                </a:lnTo>
                <a:lnTo>
                  <a:pt x="7721" y="2832"/>
                </a:lnTo>
                <a:lnTo>
                  <a:pt x="0" y="9232"/>
                </a:lnTo>
                <a:lnTo>
                  <a:pt x="380" y="10083"/>
                </a:lnTo>
                <a:lnTo>
                  <a:pt x="749" y="10985"/>
                </a:lnTo>
                <a:lnTo>
                  <a:pt x="1777" y="11353"/>
                </a:lnTo>
                <a:lnTo>
                  <a:pt x="4114" y="12039"/>
                </a:lnTo>
                <a:lnTo>
                  <a:pt x="5003" y="12204"/>
                </a:lnTo>
                <a:lnTo>
                  <a:pt x="5968" y="12293"/>
                </a:lnTo>
                <a:lnTo>
                  <a:pt x="8077" y="12699"/>
                </a:lnTo>
                <a:lnTo>
                  <a:pt x="9258" y="12839"/>
                </a:lnTo>
                <a:lnTo>
                  <a:pt x="10401" y="12915"/>
                </a:lnTo>
                <a:lnTo>
                  <a:pt x="11747" y="13360"/>
                </a:lnTo>
                <a:lnTo>
                  <a:pt x="13093" y="13538"/>
                </a:lnTo>
                <a:lnTo>
                  <a:pt x="14427" y="13741"/>
                </a:lnTo>
                <a:lnTo>
                  <a:pt x="15951" y="14185"/>
                </a:lnTo>
                <a:lnTo>
                  <a:pt x="17475" y="14439"/>
                </a:lnTo>
                <a:lnTo>
                  <a:pt x="19011" y="14808"/>
                </a:lnTo>
                <a:lnTo>
                  <a:pt x="20675" y="15036"/>
                </a:lnTo>
                <a:lnTo>
                  <a:pt x="22390" y="15303"/>
                </a:lnTo>
                <a:lnTo>
                  <a:pt x="24168" y="15633"/>
                </a:lnTo>
                <a:lnTo>
                  <a:pt x="25920" y="15849"/>
                </a:lnTo>
                <a:lnTo>
                  <a:pt x="27863" y="16167"/>
                </a:lnTo>
                <a:lnTo>
                  <a:pt x="31648" y="16713"/>
                </a:lnTo>
                <a:lnTo>
                  <a:pt x="35420" y="17144"/>
                </a:lnTo>
                <a:lnTo>
                  <a:pt x="40716" y="17424"/>
                </a:lnTo>
                <a:lnTo>
                  <a:pt x="42456" y="17424"/>
                </a:lnTo>
                <a:lnTo>
                  <a:pt x="44056" y="17373"/>
                </a:lnTo>
                <a:lnTo>
                  <a:pt x="45656" y="17360"/>
                </a:lnTo>
                <a:lnTo>
                  <a:pt x="57835" y="10896"/>
                </a:lnTo>
                <a:lnTo>
                  <a:pt x="57035" y="9905"/>
                </a:lnTo>
                <a:lnTo>
                  <a:pt x="55676" y="8902"/>
                </a:lnTo>
                <a:lnTo>
                  <a:pt x="54292" y="7810"/>
                </a:lnTo>
                <a:lnTo>
                  <a:pt x="52362" y="6857"/>
                </a:lnTo>
                <a:lnTo>
                  <a:pt x="49923" y="5714"/>
                </a:lnTo>
                <a:lnTo>
                  <a:pt x="48704" y="5105"/>
                </a:lnTo>
                <a:lnTo>
                  <a:pt x="29933" y="558"/>
                </a:lnTo>
                <a:lnTo>
                  <a:pt x="27889" y="253"/>
                </a:lnTo>
                <a:lnTo>
                  <a:pt x="23774" y="38"/>
                </a:lnTo>
                <a:lnTo>
                  <a:pt x="21716" y="38"/>
                </a:lnTo>
                <a:lnTo>
                  <a:pt x="19748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58319" y="5539256"/>
            <a:ext cx="51435" cy="15875"/>
          </a:xfrm>
          <a:custGeom>
            <a:avLst/>
            <a:gdLst/>
            <a:ahLst/>
            <a:cxnLst/>
            <a:rect l="l" t="t" r="r" b="b"/>
            <a:pathLst>
              <a:path w="51435" h="15875">
                <a:moveTo>
                  <a:pt x="19164" y="0"/>
                </a:moveTo>
                <a:lnTo>
                  <a:pt x="15849" y="177"/>
                </a:lnTo>
                <a:lnTo>
                  <a:pt x="12522" y="533"/>
                </a:lnTo>
                <a:lnTo>
                  <a:pt x="9524" y="1142"/>
                </a:lnTo>
                <a:lnTo>
                  <a:pt x="7099" y="2070"/>
                </a:lnTo>
                <a:lnTo>
                  <a:pt x="5372" y="2705"/>
                </a:lnTo>
                <a:lnTo>
                  <a:pt x="0" y="7099"/>
                </a:lnTo>
                <a:lnTo>
                  <a:pt x="469" y="8737"/>
                </a:lnTo>
                <a:lnTo>
                  <a:pt x="1346" y="9245"/>
                </a:lnTo>
                <a:lnTo>
                  <a:pt x="2679" y="9715"/>
                </a:lnTo>
                <a:lnTo>
                  <a:pt x="3352" y="9994"/>
                </a:lnTo>
                <a:lnTo>
                  <a:pt x="4127" y="10223"/>
                </a:lnTo>
                <a:lnTo>
                  <a:pt x="5435" y="10515"/>
                </a:lnTo>
                <a:lnTo>
                  <a:pt x="6362" y="10693"/>
                </a:lnTo>
                <a:lnTo>
                  <a:pt x="7912" y="11125"/>
                </a:lnTo>
                <a:lnTo>
                  <a:pt x="37350" y="15468"/>
                </a:lnTo>
                <a:lnTo>
                  <a:pt x="40246" y="15405"/>
                </a:lnTo>
                <a:lnTo>
                  <a:pt x="42684" y="15100"/>
                </a:lnTo>
                <a:lnTo>
                  <a:pt x="45161" y="14744"/>
                </a:lnTo>
                <a:lnTo>
                  <a:pt x="47167" y="14135"/>
                </a:lnTo>
                <a:lnTo>
                  <a:pt x="48577" y="13360"/>
                </a:lnTo>
                <a:lnTo>
                  <a:pt x="49987" y="12661"/>
                </a:lnTo>
                <a:lnTo>
                  <a:pt x="50774" y="11798"/>
                </a:lnTo>
                <a:lnTo>
                  <a:pt x="50901" y="9944"/>
                </a:lnTo>
                <a:lnTo>
                  <a:pt x="50241" y="9004"/>
                </a:lnTo>
                <a:lnTo>
                  <a:pt x="22732" y="114"/>
                </a:lnTo>
                <a:lnTo>
                  <a:pt x="19164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62055" y="5540514"/>
            <a:ext cx="44450" cy="13970"/>
          </a:xfrm>
          <a:custGeom>
            <a:avLst/>
            <a:gdLst/>
            <a:ahLst/>
            <a:cxnLst/>
            <a:rect l="l" t="t" r="r" b="b"/>
            <a:pathLst>
              <a:path w="44450" h="13970">
                <a:moveTo>
                  <a:pt x="16624" y="0"/>
                </a:moveTo>
                <a:lnTo>
                  <a:pt x="15176" y="0"/>
                </a:lnTo>
                <a:lnTo>
                  <a:pt x="13779" y="88"/>
                </a:lnTo>
                <a:lnTo>
                  <a:pt x="10934" y="152"/>
                </a:lnTo>
                <a:lnTo>
                  <a:pt x="0" y="5245"/>
                </a:lnTo>
                <a:lnTo>
                  <a:pt x="254" y="6705"/>
                </a:lnTo>
                <a:lnTo>
                  <a:pt x="1003" y="7289"/>
                </a:lnTo>
                <a:lnTo>
                  <a:pt x="3213" y="8305"/>
                </a:lnTo>
                <a:lnTo>
                  <a:pt x="4787" y="8864"/>
                </a:lnTo>
                <a:lnTo>
                  <a:pt x="6591" y="9296"/>
                </a:lnTo>
                <a:lnTo>
                  <a:pt x="8496" y="9893"/>
                </a:lnTo>
                <a:lnTo>
                  <a:pt x="10591" y="10439"/>
                </a:lnTo>
                <a:lnTo>
                  <a:pt x="14287" y="11188"/>
                </a:lnTo>
                <a:lnTo>
                  <a:pt x="15570" y="11404"/>
                </a:lnTo>
                <a:lnTo>
                  <a:pt x="16903" y="11671"/>
                </a:lnTo>
                <a:lnTo>
                  <a:pt x="19672" y="12090"/>
                </a:lnTo>
                <a:lnTo>
                  <a:pt x="21107" y="12344"/>
                </a:lnTo>
                <a:lnTo>
                  <a:pt x="26924" y="13182"/>
                </a:lnTo>
                <a:lnTo>
                  <a:pt x="43891" y="8737"/>
                </a:lnTo>
                <a:lnTo>
                  <a:pt x="43345" y="7886"/>
                </a:lnTo>
                <a:lnTo>
                  <a:pt x="42316" y="7023"/>
                </a:lnTo>
                <a:lnTo>
                  <a:pt x="41325" y="6121"/>
                </a:lnTo>
                <a:lnTo>
                  <a:pt x="39839" y="5321"/>
                </a:lnTo>
                <a:lnTo>
                  <a:pt x="34226" y="2882"/>
                </a:lnTo>
                <a:lnTo>
                  <a:pt x="28917" y="1295"/>
                </a:lnTo>
                <a:lnTo>
                  <a:pt x="22707" y="495"/>
                </a:lnTo>
                <a:lnTo>
                  <a:pt x="21170" y="279"/>
                </a:lnTo>
                <a:lnTo>
                  <a:pt x="19621" y="152"/>
                </a:lnTo>
                <a:lnTo>
                  <a:pt x="1662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65804" y="5541726"/>
            <a:ext cx="37465" cy="11430"/>
          </a:xfrm>
          <a:custGeom>
            <a:avLst/>
            <a:gdLst/>
            <a:ahLst/>
            <a:cxnLst/>
            <a:rect l="l" t="t" r="r" b="b"/>
            <a:pathLst>
              <a:path w="37464" h="11429">
                <a:moveTo>
                  <a:pt x="13906" y="0"/>
                </a:moveTo>
                <a:lnTo>
                  <a:pt x="11620" y="25"/>
                </a:lnTo>
                <a:lnTo>
                  <a:pt x="9296" y="139"/>
                </a:lnTo>
                <a:lnTo>
                  <a:pt x="7200" y="342"/>
                </a:lnTo>
                <a:lnTo>
                  <a:pt x="5435" y="888"/>
                </a:lnTo>
                <a:lnTo>
                  <a:pt x="3683" y="1333"/>
                </a:lnTo>
                <a:lnTo>
                  <a:pt x="2298" y="1866"/>
                </a:lnTo>
                <a:lnTo>
                  <a:pt x="469" y="3174"/>
                </a:lnTo>
                <a:lnTo>
                  <a:pt x="0" y="3835"/>
                </a:lnTo>
                <a:lnTo>
                  <a:pt x="114" y="5105"/>
                </a:lnTo>
                <a:lnTo>
                  <a:pt x="6921" y="8204"/>
                </a:lnTo>
                <a:lnTo>
                  <a:pt x="8801" y="8801"/>
                </a:lnTo>
                <a:lnTo>
                  <a:pt x="10858" y="9169"/>
                </a:lnTo>
                <a:lnTo>
                  <a:pt x="12941" y="9639"/>
                </a:lnTo>
                <a:lnTo>
                  <a:pt x="17691" y="10413"/>
                </a:lnTo>
                <a:lnTo>
                  <a:pt x="22606" y="11112"/>
                </a:lnTo>
                <a:lnTo>
                  <a:pt x="27305" y="11379"/>
                </a:lnTo>
                <a:lnTo>
                  <a:pt x="34328" y="10591"/>
                </a:lnTo>
                <a:lnTo>
                  <a:pt x="36588" y="9575"/>
                </a:lnTo>
                <a:lnTo>
                  <a:pt x="36918" y="6781"/>
                </a:lnTo>
                <a:lnTo>
                  <a:pt x="35026" y="5245"/>
                </a:lnTo>
                <a:lnTo>
                  <a:pt x="31877" y="3835"/>
                </a:lnTo>
                <a:lnTo>
                  <a:pt x="28702" y="2451"/>
                </a:lnTo>
                <a:lnTo>
                  <a:pt x="24257" y="1142"/>
                </a:lnTo>
                <a:lnTo>
                  <a:pt x="16471" y="76"/>
                </a:lnTo>
                <a:lnTo>
                  <a:pt x="13906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69541" y="5542950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7594" y="0"/>
                </a:moveTo>
                <a:lnTo>
                  <a:pt x="5880" y="279"/>
                </a:lnTo>
                <a:lnTo>
                  <a:pt x="4495" y="546"/>
                </a:lnTo>
                <a:lnTo>
                  <a:pt x="3086" y="774"/>
                </a:lnTo>
                <a:lnTo>
                  <a:pt x="1955" y="1282"/>
                </a:lnTo>
                <a:lnTo>
                  <a:pt x="406" y="2197"/>
                </a:lnTo>
                <a:lnTo>
                  <a:pt x="0" y="2717"/>
                </a:lnTo>
                <a:lnTo>
                  <a:pt x="25" y="3784"/>
                </a:lnTo>
                <a:lnTo>
                  <a:pt x="444" y="4292"/>
                </a:lnTo>
                <a:lnTo>
                  <a:pt x="1917" y="5308"/>
                </a:lnTo>
                <a:lnTo>
                  <a:pt x="2933" y="5676"/>
                </a:lnTo>
                <a:lnTo>
                  <a:pt x="4229" y="6184"/>
                </a:lnTo>
                <a:lnTo>
                  <a:pt x="5511" y="6654"/>
                </a:lnTo>
                <a:lnTo>
                  <a:pt x="6984" y="6972"/>
                </a:lnTo>
                <a:lnTo>
                  <a:pt x="8712" y="7416"/>
                </a:lnTo>
                <a:lnTo>
                  <a:pt x="10401" y="7810"/>
                </a:lnTo>
                <a:lnTo>
                  <a:pt x="12280" y="8127"/>
                </a:lnTo>
                <a:lnTo>
                  <a:pt x="18300" y="9029"/>
                </a:lnTo>
                <a:lnTo>
                  <a:pt x="22085" y="9220"/>
                </a:lnTo>
                <a:lnTo>
                  <a:pt x="27736" y="8610"/>
                </a:lnTo>
                <a:lnTo>
                  <a:pt x="29578" y="7810"/>
                </a:lnTo>
                <a:lnTo>
                  <a:pt x="29895" y="5562"/>
                </a:lnTo>
                <a:lnTo>
                  <a:pt x="28371" y="4292"/>
                </a:lnTo>
                <a:lnTo>
                  <a:pt x="25806" y="3174"/>
                </a:lnTo>
                <a:lnTo>
                  <a:pt x="23228" y="2019"/>
                </a:lnTo>
                <a:lnTo>
                  <a:pt x="19583" y="952"/>
                </a:lnTo>
                <a:lnTo>
                  <a:pt x="15392" y="393"/>
                </a:lnTo>
                <a:lnTo>
                  <a:pt x="13322" y="76"/>
                </a:lnTo>
                <a:lnTo>
                  <a:pt x="11959" y="25"/>
                </a:lnTo>
                <a:lnTo>
                  <a:pt x="9436" y="25"/>
                </a:lnTo>
                <a:lnTo>
                  <a:pt x="7594" y="0"/>
                </a:lnTo>
                <a:close/>
              </a:path>
              <a:path w="30479" h="9525">
                <a:moveTo>
                  <a:pt x="11277" y="0"/>
                </a:moveTo>
                <a:lnTo>
                  <a:pt x="9436" y="25"/>
                </a:lnTo>
                <a:lnTo>
                  <a:pt x="11959" y="25"/>
                </a:lnTo>
                <a:lnTo>
                  <a:pt x="11277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73213" y="5544063"/>
            <a:ext cx="23495" cy="762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8635" y="0"/>
                </a:moveTo>
                <a:lnTo>
                  <a:pt x="0" y="3225"/>
                </a:lnTo>
                <a:lnTo>
                  <a:pt x="1231" y="4076"/>
                </a:lnTo>
                <a:lnTo>
                  <a:pt x="16941" y="7188"/>
                </a:lnTo>
                <a:lnTo>
                  <a:pt x="21259" y="6718"/>
                </a:lnTo>
                <a:lnTo>
                  <a:pt x="22631" y="6146"/>
                </a:lnTo>
                <a:lnTo>
                  <a:pt x="22783" y="5283"/>
                </a:lnTo>
                <a:lnTo>
                  <a:pt x="23037" y="3581"/>
                </a:lnTo>
                <a:lnTo>
                  <a:pt x="18186" y="1333"/>
                </a:lnTo>
                <a:lnTo>
                  <a:pt x="8635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76836" y="5545061"/>
            <a:ext cx="16510" cy="5715"/>
          </a:xfrm>
          <a:custGeom>
            <a:avLst/>
            <a:gdLst/>
            <a:ahLst/>
            <a:cxnLst/>
            <a:rect l="l" t="t" r="r" b="b"/>
            <a:pathLst>
              <a:path w="16510" h="5714">
                <a:moveTo>
                  <a:pt x="3860" y="0"/>
                </a:moveTo>
                <a:lnTo>
                  <a:pt x="177" y="647"/>
                </a:lnTo>
                <a:lnTo>
                  <a:pt x="0" y="2984"/>
                </a:lnTo>
                <a:lnTo>
                  <a:pt x="3365" y="4229"/>
                </a:lnTo>
                <a:lnTo>
                  <a:pt x="12001" y="5524"/>
                </a:lnTo>
                <a:lnTo>
                  <a:pt x="15697" y="5168"/>
                </a:lnTo>
                <a:lnTo>
                  <a:pt x="16090" y="2781"/>
                </a:lnTo>
                <a:lnTo>
                  <a:pt x="12687" y="1231"/>
                </a:lnTo>
                <a:lnTo>
                  <a:pt x="386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80508" y="5546491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2209" y="0"/>
                </a:moveTo>
                <a:lnTo>
                  <a:pt x="152" y="292"/>
                </a:lnTo>
                <a:lnTo>
                  <a:pt x="0" y="1600"/>
                </a:lnTo>
                <a:lnTo>
                  <a:pt x="1905" y="2374"/>
                </a:lnTo>
                <a:lnTo>
                  <a:pt x="6794" y="3060"/>
                </a:lnTo>
                <a:lnTo>
                  <a:pt x="8864" y="2870"/>
                </a:lnTo>
                <a:lnTo>
                  <a:pt x="9067" y="1562"/>
                </a:lnTo>
                <a:lnTo>
                  <a:pt x="7150" y="685"/>
                </a:lnTo>
                <a:lnTo>
                  <a:pt x="4686" y="368"/>
                </a:lnTo>
                <a:lnTo>
                  <a:pt x="2209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84269" y="5547947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457" y="0"/>
                </a:moveTo>
                <a:lnTo>
                  <a:pt x="0" y="50"/>
                </a:lnTo>
                <a:lnTo>
                  <a:pt x="6" y="317"/>
                </a:lnTo>
                <a:lnTo>
                  <a:pt x="393" y="469"/>
                </a:lnTo>
                <a:lnTo>
                  <a:pt x="927" y="558"/>
                </a:lnTo>
                <a:lnTo>
                  <a:pt x="1485" y="622"/>
                </a:lnTo>
                <a:lnTo>
                  <a:pt x="1943" y="584"/>
                </a:lnTo>
                <a:lnTo>
                  <a:pt x="1936" y="304"/>
                </a:lnTo>
                <a:lnTo>
                  <a:pt x="1549" y="152"/>
                </a:lnTo>
                <a:lnTo>
                  <a:pt x="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18165" y="5530646"/>
            <a:ext cx="26174" cy="304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43848" y="5958586"/>
            <a:ext cx="216801" cy="86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5828" y="5724207"/>
            <a:ext cx="273507" cy="273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31094" y="5648714"/>
            <a:ext cx="214832" cy="2577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85703" y="5664010"/>
            <a:ext cx="48526" cy="528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74684" y="5646894"/>
            <a:ext cx="74295" cy="71755"/>
          </a:xfrm>
          <a:custGeom>
            <a:avLst/>
            <a:gdLst/>
            <a:ahLst/>
            <a:cxnLst/>
            <a:rect l="l" t="t" r="r" b="b"/>
            <a:pathLst>
              <a:path w="74295" h="71754">
                <a:moveTo>
                  <a:pt x="74130" y="0"/>
                </a:moveTo>
                <a:lnTo>
                  <a:pt x="32553" y="11192"/>
                </a:lnTo>
                <a:lnTo>
                  <a:pt x="2046" y="44219"/>
                </a:lnTo>
                <a:lnTo>
                  <a:pt x="0" y="51330"/>
                </a:lnTo>
                <a:lnTo>
                  <a:pt x="798" y="58148"/>
                </a:lnTo>
                <a:lnTo>
                  <a:pt x="3307" y="64790"/>
                </a:lnTo>
                <a:lnTo>
                  <a:pt x="6390" y="71372"/>
                </a:lnTo>
                <a:lnTo>
                  <a:pt x="20818" y="55169"/>
                </a:lnTo>
                <a:lnTo>
                  <a:pt x="64810" y="7047"/>
                </a:lnTo>
                <a:lnTo>
                  <a:pt x="67134" y="5053"/>
                </a:lnTo>
                <a:lnTo>
                  <a:pt x="69382" y="3414"/>
                </a:lnTo>
                <a:lnTo>
                  <a:pt x="71655" y="2030"/>
                </a:lnTo>
                <a:lnTo>
                  <a:pt x="72772" y="1674"/>
                </a:lnTo>
                <a:lnTo>
                  <a:pt x="74130" y="0"/>
                </a:lnTo>
                <a:close/>
              </a:path>
            </a:pathLst>
          </a:custGeom>
          <a:solidFill>
            <a:srgbClr val="455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74946" y="5649290"/>
            <a:ext cx="66509" cy="646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84659" y="5684510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8547" y="0"/>
                </a:moveTo>
                <a:lnTo>
                  <a:pt x="7391" y="800"/>
                </a:lnTo>
                <a:lnTo>
                  <a:pt x="6870" y="1206"/>
                </a:lnTo>
                <a:lnTo>
                  <a:pt x="5803" y="1752"/>
                </a:lnTo>
                <a:lnTo>
                  <a:pt x="4813" y="2743"/>
                </a:lnTo>
                <a:lnTo>
                  <a:pt x="4025" y="3860"/>
                </a:lnTo>
                <a:lnTo>
                  <a:pt x="2641" y="4940"/>
                </a:lnTo>
                <a:lnTo>
                  <a:pt x="2082" y="6654"/>
                </a:lnTo>
                <a:lnTo>
                  <a:pt x="1193" y="8229"/>
                </a:lnTo>
                <a:lnTo>
                  <a:pt x="429" y="12077"/>
                </a:lnTo>
                <a:lnTo>
                  <a:pt x="0" y="15697"/>
                </a:lnTo>
                <a:lnTo>
                  <a:pt x="228" y="19507"/>
                </a:lnTo>
                <a:lnTo>
                  <a:pt x="596" y="22263"/>
                </a:lnTo>
                <a:lnTo>
                  <a:pt x="914" y="25006"/>
                </a:lnTo>
                <a:lnTo>
                  <a:pt x="1155" y="26847"/>
                </a:lnTo>
                <a:lnTo>
                  <a:pt x="3530" y="26454"/>
                </a:lnTo>
                <a:lnTo>
                  <a:pt x="2032" y="19253"/>
                </a:lnTo>
                <a:lnTo>
                  <a:pt x="1527" y="15697"/>
                </a:lnTo>
                <a:lnTo>
                  <a:pt x="1666" y="11950"/>
                </a:lnTo>
                <a:lnTo>
                  <a:pt x="1866" y="10299"/>
                </a:lnTo>
                <a:lnTo>
                  <a:pt x="2057" y="8508"/>
                </a:lnTo>
                <a:lnTo>
                  <a:pt x="2781" y="6972"/>
                </a:lnTo>
                <a:lnTo>
                  <a:pt x="3175" y="5283"/>
                </a:lnTo>
                <a:lnTo>
                  <a:pt x="4406" y="4178"/>
                </a:lnTo>
                <a:lnTo>
                  <a:pt x="5105" y="2984"/>
                </a:lnTo>
                <a:lnTo>
                  <a:pt x="5981" y="1955"/>
                </a:lnTo>
                <a:lnTo>
                  <a:pt x="6985" y="1346"/>
                </a:lnTo>
                <a:lnTo>
                  <a:pt x="7677" y="711"/>
                </a:lnTo>
                <a:lnTo>
                  <a:pt x="8547" y="0"/>
                </a:lnTo>
                <a:close/>
              </a:path>
            </a:pathLst>
          </a:custGeom>
          <a:solidFill>
            <a:srgbClr val="455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00586" y="5667304"/>
            <a:ext cx="9525" cy="26034"/>
          </a:xfrm>
          <a:custGeom>
            <a:avLst/>
            <a:gdLst/>
            <a:ahLst/>
            <a:cxnLst/>
            <a:rect l="l" t="t" r="r" b="b"/>
            <a:pathLst>
              <a:path w="9525" h="26035">
                <a:moveTo>
                  <a:pt x="9067" y="0"/>
                </a:moveTo>
                <a:lnTo>
                  <a:pt x="6794" y="3594"/>
                </a:lnTo>
                <a:lnTo>
                  <a:pt x="5308" y="5689"/>
                </a:lnTo>
                <a:lnTo>
                  <a:pt x="3873" y="8788"/>
                </a:lnTo>
                <a:lnTo>
                  <a:pt x="2362" y="11887"/>
                </a:lnTo>
                <a:lnTo>
                  <a:pt x="1663" y="13462"/>
                </a:lnTo>
                <a:lnTo>
                  <a:pt x="1333" y="15227"/>
                </a:lnTo>
                <a:lnTo>
                  <a:pt x="764" y="16992"/>
                </a:lnTo>
                <a:lnTo>
                  <a:pt x="271" y="18427"/>
                </a:lnTo>
                <a:lnTo>
                  <a:pt x="0" y="25450"/>
                </a:lnTo>
                <a:lnTo>
                  <a:pt x="2425" y="25425"/>
                </a:lnTo>
                <a:lnTo>
                  <a:pt x="2197" y="21183"/>
                </a:lnTo>
                <a:lnTo>
                  <a:pt x="2038" y="19939"/>
                </a:lnTo>
                <a:lnTo>
                  <a:pt x="2057" y="18427"/>
                </a:lnTo>
                <a:lnTo>
                  <a:pt x="2519" y="16814"/>
                </a:lnTo>
                <a:lnTo>
                  <a:pt x="2832" y="15519"/>
                </a:lnTo>
                <a:lnTo>
                  <a:pt x="2946" y="13881"/>
                </a:lnTo>
                <a:lnTo>
                  <a:pt x="3492" y="12306"/>
                </a:lnTo>
                <a:lnTo>
                  <a:pt x="4686" y="9182"/>
                </a:lnTo>
                <a:lnTo>
                  <a:pt x="5842" y="5981"/>
                </a:lnTo>
                <a:lnTo>
                  <a:pt x="7137" y="3784"/>
                </a:lnTo>
                <a:lnTo>
                  <a:pt x="8280" y="1511"/>
                </a:lnTo>
                <a:lnTo>
                  <a:pt x="9067" y="0"/>
                </a:lnTo>
                <a:close/>
              </a:path>
            </a:pathLst>
          </a:custGeom>
          <a:solidFill>
            <a:srgbClr val="455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14963" y="5660040"/>
            <a:ext cx="3810" cy="16510"/>
          </a:xfrm>
          <a:custGeom>
            <a:avLst/>
            <a:gdLst/>
            <a:ahLst/>
            <a:cxnLst/>
            <a:rect l="l" t="t" r="r" b="b"/>
            <a:pathLst>
              <a:path w="3810" h="16510">
                <a:moveTo>
                  <a:pt x="3530" y="0"/>
                </a:moveTo>
                <a:lnTo>
                  <a:pt x="1854" y="3733"/>
                </a:lnTo>
                <a:lnTo>
                  <a:pt x="685" y="7823"/>
                </a:lnTo>
                <a:lnTo>
                  <a:pt x="317" y="9994"/>
                </a:lnTo>
                <a:lnTo>
                  <a:pt x="0" y="12065"/>
                </a:lnTo>
                <a:lnTo>
                  <a:pt x="241" y="12903"/>
                </a:lnTo>
                <a:lnTo>
                  <a:pt x="360" y="14897"/>
                </a:lnTo>
                <a:lnTo>
                  <a:pt x="482" y="16268"/>
                </a:lnTo>
                <a:lnTo>
                  <a:pt x="2857" y="15900"/>
                </a:lnTo>
                <a:lnTo>
                  <a:pt x="2641" y="14897"/>
                </a:lnTo>
                <a:lnTo>
                  <a:pt x="2273" y="13373"/>
                </a:lnTo>
                <a:lnTo>
                  <a:pt x="2159" y="12649"/>
                </a:lnTo>
                <a:lnTo>
                  <a:pt x="1765" y="11722"/>
                </a:lnTo>
                <a:lnTo>
                  <a:pt x="1866" y="8013"/>
                </a:lnTo>
                <a:lnTo>
                  <a:pt x="2400" y="4038"/>
                </a:lnTo>
                <a:lnTo>
                  <a:pt x="3530" y="0"/>
                </a:lnTo>
                <a:close/>
              </a:path>
            </a:pathLst>
          </a:custGeom>
          <a:solidFill>
            <a:srgbClr val="455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26638" y="5651025"/>
            <a:ext cx="3175" cy="12065"/>
          </a:xfrm>
          <a:custGeom>
            <a:avLst/>
            <a:gdLst/>
            <a:ahLst/>
            <a:cxnLst/>
            <a:rect l="l" t="t" r="r" b="b"/>
            <a:pathLst>
              <a:path w="3175" h="12064">
                <a:moveTo>
                  <a:pt x="2882" y="0"/>
                </a:moveTo>
                <a:lnTo>
                  <a:pt x="1727" y="2755"/>
                </a:lnTo>
                <a:lnTo>
                  <a:pt x="736" y="5702"/>
                </a:lnTo>
                <a:lnTo>
                  <a:pt x="412" y="7378"/>
                </a:lnTo>
                <a:lnTo>
                  <a:pt x="0" y="9004"/>
                </a:lnTo>
                <a:lnTo>
                  <a:pt x="190" y="10083"/>
                </a:lnTo>
                <a:lnTo>
                  <a:pt x="266" y="11963"/>
                </a:lnTo>
                <a:lnTo>
                  <a:pt x="2667" y="11620"/>
                </a:lnTo>
                <a:lnTo>
                  <a:pt x="2209" y="9779"/>
                </a:lnTo>
                <a:lnTo>
                  <a:pt x="1778" y="8610"/>
                </a:lnTo>
                <a:lnTo>
                  <a:pt x="1981" y="7378"/>
                </a:lnTo>
                <a:lnTo>
                  <a:pt x="1957" y="5702"/>
                </a:lnTo>
                <a:lnTo>
                  <a:pt x="2298" y="2997"/>
                </a:lnTo>
                <a:lnTo>
                  <a:pt x="2882" y="0"/>
                </a:lnTo>
                <a:close/>
              </a:path>
            </a:pathLst>
          </a:custGeom>
          <a:solidFill>
            <a:srgbClr val="455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02000" y="5689568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6543" y="8115"/>
                </a:moveTo>
                <a:lnTo>
                  <a:pt x="50" y="8115"/>
                </a:lnTo>
                <a:lnTo>
                  <a:pt x="1041" y="8470"/>
                </a:lnTo>
                <a:lnTo>
                  <a:pt x="2997" y="8508"/>
                </a:lnTo>
                <a:lnTo>
                  <a:pt x="5105" y="8648"/>
                </a:lnTo>
                <a:lnTo>
                  <a:pt x="6543" y="8115"/>
                </a:lnTo>
                <a:close/>
              </a:path>
              <a:path w="16510" h="8889">
                <a:moveTo>
                  <a:pt x="508" y="5727"/>
                </a:moveTo>
                <a:lnTo>
                  <a:pt x="431" y="6299"/>
                </a:lnTo>
                <a:lnTo>
                  <a:pt x="0" y="8166"/>
                </a:lnTo>
                <a:lnTo>
                  <a:pt x="6543" y="8115"/>
                </a:lnTo>
                <a:lnTo>
                  <a:pt x="7467" y="7772"/>
                </a:lnTo>
                <a:lnTo>
                  <a:pt x="9176" y="6794"/>
                </a:lnTo>
                <a:lnTo>
                  <a:pt x="4686" y="6794"/>
                </a:lnTo>
                <a:lnTo>
                  <a:pt x="3263" y="6489"/>
                </a:lnTo>
                <a:lnTo>
                  <a:pt x="1739" y="6299"/>
                </a:lnTo>
                <a:lnTo>
                  <a:pt x="508" y="5727"/>
                </a:lnTo>
                <a:close/>
              </a:path>
              <a:path w="16510" h="8889">
                <a:moveTo>
                  <a:pt x="16332" y="0"/>
                </a:moveTo>
                <a:lnTo>
                  <a:pt x="13182" y="3632"/>
                </a:lnTo>
                <a:lnTo>
                  <a:pt x="9004" y="5499"/>
                </a:lnTo>
                <a:lnTo>
                  <a:pt x="6972" y="6362"/>
                </a:lnTo>
                <a:lnTo>
                  <a:pt x="4686" y="6794"/>
                </a:lnTo>
                <a:lnTo>
                  <a:pt x="9176" y="6794"/>
                </a:lnTo>
                <a:lnTo>
                  <a:pt x="13741" y="3987"/>
                </a:lnTo>
                <a:lnTo>
                  <a:pt x="16332" y="0"/>
                </a:lnTo>
                <a:close/>
              </a:path>
            </a:pathLst>
          </a:custGeom>
          <a:solidFill>
            <a:srgbClr val="455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19334" y="5671032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4" h="8254">
                <a:moveTo>
                  <a:pt x="2913" y="7213"/>
                </a:moveTo>
                <a:lnTo>
                  <a:pt x="127" y="7213"/>
                </a:lnTo>
                <a:lnTo>
                  <a:pt x="546" y="7734"/>
                </a:lnTo>
                <a:lnTo>
                  <a:pt x="2540" y="7315"/>
                </a:lnTo>
                <a:lnTo>
                  <a:pt x="2913" y="7213"/>
                </a:lnTo>
                <a:close/>
              </a:path>
              <a:path w="12064" h="8254">
                <a:moveTo>
                  <a:pt x="622" y="4902"/>
                </a:moveTo>
                <a:lnTo>
                  <a:pt x="652" y="5232"/>
                </a:lnTo>
                <a:lnTo>
                  <a:pt x="0" y="7315"/>
                </a:lnTo>
                <a:lnTo>
                  <a:pt x="127" y="7213"/>
                </a:lnTo>
                <a:lnTo>
                  <a:pt x="2913" y="7213"/>
                </a:lnTo>
                <a:lnTo>
                  <a:pt x="4127" y="6883"/>
                </a:lnTo>
                <a:lnTo>
                  <a:pt x="5537" y="5981"/>
                </a:lnTo>
                <a:lnTo>
                  <a:pt x="6079" y="5562"/>
                </a:lnTo>
                <a:lnTo>
                  <a:pt x="1765" y="5562"/>
                </a:lnTo>
                <a:lnTo>
                  <a:pt x="622" y="4902"/>
                </a:lnTo>
                <a:close/>
              </a:path>
              <a:path w="12064" h="8254">
                <a:moveTo>
                  <a:pt x="11684" y="0"/>
                </a:moveTo>
                <a:lnTo>
                  <a:pt x="9283" y="2425"/>
                </a:lnTo>
                <a:lnTo>
                  <a:pt x="6273" y="3886"/>
                </a:lnTo>
                <a:lnTo>
                  <a:pt x="4864" y="4660"/>
                </a:lnTo>
                <a:lnTo>
                  <a:pt x="3200" y="5232"/>
                </a:lnTo>
                <a:lnTo>
                  <a:pt x="2311" y="5283"/>
                </a:lnTo>
                <a:lnTo>
                  <a:pt x="1765" y="5562"/>
                </a:lnTo>
                <a:lnTo>
                  <a:pt x="6079" y="5562"/>
                </a:lnTo>
                <a:lnTo>
                  <a:pt x="6934" y="4902"/>
                </a:lnTo>
                <a:lnTo>
                  <a:pt x="9753" y="2832"/>
                </a:lnTo>
                <a:lnTo>
                  <a:pt x="11684" y="0"/>
                </a:lnTo>
                <a:close/>
              </a:path>
            </a:pathLst>
          </a:custGeom>
          <a:solidFill>
            <a:srgbClr val="455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82020" y="5671219"/>
            <a:ext cx="41910" cy="45720"/>
          </a:xfrm>
          <a:custGeom>
            <a:avLst/>
            <a:gdLst/>
            <a:ahLst/>
            <a:cxnLst/>
            <a:rect l="l" t="t" r="r" b="b"/>
            <a:pathLst>
              <a:path w="41910" h="45720">
                <a:moveTo>
                  <a:pt x="41859" y="0"/>
                </a:moveTo>
                <a:lnTo>
                  <a:pt x="21488" y="22593"/>
                </a:lnTo>
                <a:lnTo>
                  <a:pt x="0" y="44119"/>
                </a:lnTo>
                <a:lnTo>
                  <a:pt x="1295" y="45415"/>
                </a:lnTo>
                <a:lnTo>
                  <a:pt x="22136" y="23215"/>
                </a:lnTo>
                <a:lnTo>
                  <a:pt x="41859" y="0"/>
                </a:lnTo>
                <a:close/>
              </a:path>
            </a:pathLst>
          </a:custGeom>
          <a:solidFill>
            <a:srgbClr val="9DA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01954" y="5689889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419" y="4787"/>
                </a:moveTo>
                <a:lnTo>
                  <a:pt x="0" y="5930"/>
                </a:lnTo>
                <a:lnTo>
                  <a:pt x="939" y="6337"/>
                </a:lnTo>
                <a:lnTo>
                  <a:pt x="2527" y="6654"/>
                </a:lnTo>
                <a:lnTo>
                  <a:pt x="4318" y="6870"/>
                </a:lnTo>
                <a:lnTo>
                  <a:pt x="6477" y="6362"/>
                </a:lnTo>
                <a:lnTo>
                  <a:pt x="7247" y="5905"/>
                </a:lnTo>
                <a:lnTo>
                  <a:pt x="4140" y="5905"/>
                </a:lnTo>
                <a:lnTo>
                  <a:pt x="2806" y="5664"/>
                </a:lnTo>
                <a:lnTo>
                  <a:pt x="2120" y="5588"/>
                </a:lnTo>
                <a:lnTo>
                  <a:pt x="1485" y="5181"/>
                </a:lnTo>
                <a:lnTo>
                  <a:pt x="1079" y="5054"/>
                </a:lnTo>
                <a:lnTo>
                  <a:pt x="419" y="4787"/>
                </a:lnTo>
                <a:close/>
              </a:path>
              <a:path w="15239" h="6985">
                <a:moveTo>
                  <a:pt x="14833" y="0"/>
                </a:moveTo>
                <a:lnTo>
                  <a:pt x="11696" y="2844"/>
                </a:lnTo>
                <a:lnTo>
                  <a:pt x="7938" y="4787"/>
                </a:lnTo>
                <a:lnTo>
                  <a:pt x="6197" y="5664"/>
                </a:lnTo>
                <a:lnTo>
                  <a:pt x="4140" y="5905"/>
                </a:lnTo>
                <a:lnTo>
                  <a:pt x="7247" y="5905"/>
                </a:lnTo>
                <a:lnTo>
                  <a:pt x="11950" y="3035"/>
                </a:lnTo>
                <a:lnTo>
                  <a:pt x="14833" y="0"/>
                </a:lnTo>
                <a:close/>
              </a:path>
            </a:pathLst>
          </a:custGeom>
          <a:solidFill>
            <a:srgbClr val="9DA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89841" y="5707243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1712" y="1320"/>
                </a:moveTo>
                <a:lnTo>
                  <a:pt x="50" y="1320"/>
                </a:lnTo>
                <a:lnTo>
                  <a:pt x="647" y="1981"/>
                </a:lnTo>
                <a:lnTo>
                  <a:pt x="3378" y="3378"/>
                </a:lnTo>
                <a:lnTo>
                  <a:pt x="5295" y="3556"/>
                </a:lnTo>
                <a:lnTo>
                  <a:pt x="7188" y="3378"/>
                </a:lnTo>
                <a:lnTo>
                  <a:pt x="9042" y="3048"/>
                </a:lnTo>
                <a:lnTo>
                  <a:pt x="9741" y="2806"/>
                </a:lnTo>
                <a:lnTo>
                  <a:pt x="5346" y="2806"/>
                </a:lnTo>
                <a:lnTo>
                  <a:pt x="3555" y="2425"/>
                </a:lnTo>
                <a:lnTo>
                  <a:pt x="2527" y="1790"/>
                </a:lnTo>
                <a:lnTo>
                  <a:pt x="1712" y="1320"/>
                </a:lnTo>
                <a:close/>
              </a:path>
              <a:path w="13970" h="3810">
                <a:moveTo>
                  <a:pt x="13652" y="0"/>
                </a:moveTo>
                <a:lnTo>
                  <a:pt x="13042" y="736"/>
                </a:lnTo>
                <a:lnTo>
                  <a:pt x="11861" y="1409"/>
                </a:lnTo>
                <a:lnTo>
                  <a:pt x="10693" y="2159"/>
                </a:lnTo>
                <a:lnTo>
                  <a:pt x="8915" y="2616"/>
                </a:lnTo>
                <a:lnTo>
                  <a:pt x="7124" y="2781"/>
                </a:lnTo>
                <a:lnTo>
                  <a:pt x="5346" y="2806"/>
                </a:lnTo>
                <a:lnTo>
                  <a:pt x="9741" y="2806"/>
                </a:lnTo>
                <a:lnTo>
                  <a:pt x="10845" y="2425"/>
                </a:lnTo>
                <a:lnTo>
                  <a:pt x="12332" y="1320"/>
                </a:lnTo>
                <a:lnTo>
                  <a:pt x="13106" y="787"/>
                </a:lnTo>
                <a:lnTo>
                  <a:pt x="13652" y="0"/>
                </a:lnTo>
                <a:close/>
              </a:path>
              <a:path w="13970" h="3810">
                <a:moveTo>
                  <a:pt x="774" y="355"/>
                </a:moveTo>
                <a:lnTo>
                  <a:pt x="0" y="1358"/>
                </a:lnTo>
                <a:lnTo>
                  <a:pt x="1712" y="1320"/>
                </a:lnTo>
                <a:lnTo>
                  <a:pt x="1447" y="1168"/>
                </a:lnTo>
                <a:lnTo>
                  <a:pt x="774" y="355"/>
                </a:lnTo>
                <a:close/>
              </a:path>
            </a:pathLst>
          </a:custGeom>
          <a:solidFill>
            <a:srgbClr val="9DA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21845" y="567133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8077" y="0"/>
                </a:moveTo>
                <a:lnTo>
                  <a:pt x="6273" y="1473"/>
                </a:lnTo>
                <a:lnTo>
                  <a:pt x="4241" y="2514"/>
                </a:lnTo>
                <a:lnTo>
                  <a:pt x="3175" y="2946"/>
                </a:lnTo>
                <a:lnTo>
                  <a:pt x="2311" y="3467"/>
                </a:lnTo>
                <a:lnTo>
                  <a:pt x="1422" y="3543"/>
                </a:lnTo>
                <a:lnTo>
                  <a:pt x="0" y="3733"/>
                </a:lnTo>
                <a:lnTo>
                  <a:pt x="177" y="4927"/>
                </a:lnTo>
                <a:lnTo>
                  <a:pt x="2413" y="4368"/>
                </a:lnTo>
                <a:lnTo>
                  <a:pt x="3543" y="3619"/>
                </a:lnTo>
                <a:lnTo>
                  <a:pt x="4533" y="3035"/>
                </a:lnTo>
                <a:lnTo>
                  <a:pt x="6489" y="1701"/>
                </a:lnTo>
                <a:lnTo>
                  <a:pt x="8077" y="0"/>
                </a:lnTo>
                <a:close/>
              </a:path>
            </a:pathLst>
          </a:custGeom>
          <a:solidFill>
            <a:srgbClr val="9DA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26746" y="5677165"/>
            <a:ext cx="38735" cy="91440"/>
          </a:xfrm>
          <a:custGeom>
            <a:avLst/>
            <a:gdLst/>
            <a:ahLst/>
            <a:cxnLst/>
            <a:rect l="l" t="t" r="r" b="b"/>
            <a:pathLst>
              <a:path w="38735" h="91439">
                <a:moveTo>
                  <a:pt x="4064" y="0"/>
                </a:moveTo>
                <a:lnTo>
                  <a:pt x="0" y="7594"/>
                </a:lnTo>
                <a:lnTo>
                  <a:pt x="3860" y="10960"/>
                </a:lnTo>
                <a:lnTo>
                  <a:pt x="8775" y="15303"/>
                </a:lnTo>
                <a:lnTo>
                  <a:pt x="27089" y="53695"/>
                </a:lnTo>
                <a:lnTo>
                  <a:pt x="27635" y="60324"/>
                </a:lnTo>
                <a:lnTo>
                  <a:pt x="27381" y="67106"/>
                </a:lnTo>
                <a:lnTo>
                  <a:pt x="26118" y="72798"/>
                </a:lnTo>
                <a:lnTo>
                  <a:pt x="23896" y="78505"/>
                </a:lnTo>
                <a:lnTo>
                  <a:pt x="22496" y="84201"/>
                </a:lnTo>
                <a:lnTo>
                  <a:pt x="23698" y="89865"/>
                </a:lnTo>
                <a:lnTo>
                  <a:pt x="24485" y="91312"/>
                </a:lnTo>
                <a:lnTo>
                  <a:pt x="26339" y="91033"/>
                </a:lnTo>
                <a:lnTo>
                  <a:pt x="30073" y="85978"/>
                </a:lnTo>
                <a:lnTo>
                  <a:pt x="31711" y="80670"/>
                </a:lnTo>
                <a:lnTo>
                  <a:pt x="35712" y="72758"/>
                </a:lnTo>
                <a:lnTo>
                  <a:pt x="36868" y="69418"/>
                </a:lnTo>
                <a:lnTo>
                  <a:pt x="38557" y="57315"/>
                </a:lnTo>
                <a:lnTo>
                  <a:pt x="36906" y="48628"/>
                </a:lnTo>
                <a:lnTo>
                  <a:pt x="18507" y="8607"/>
                </a:lnTo>
                <a:lnTo>
                  <a:pt x="9055" y="2031"/>
                </a:lnTo>
                <a:lnTo>
                  <a:pt x="4064" y="0"/>
                </a:lnTo>
                <a:close/>
              </a:path>
            </a:pathLst>
          </a:custGeom>
          <a:solidFill>
            <a:srgbClr val="455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32690" y="5682670"/>
            <a:ext cx="29209" cy="78740"/>
          </a:xfrm>
          <a:custGeom>
            <a:avLst/>
            <a:gdLst/>
            <a:ahLst/>
            <a:cxnLst/>
            <a:rect l="l" t="t" r="r" b="b"/>
            <a:pathLst>
              <a:path w="29210" h="78739">
                <a:moveTo>
                  <a:pt x="1485" y="0"/>
                </a:moveTo>
                <a:lnTo>
                  <a:pt x="1143" y="0"/>
                </a:lnTo>
                <a:lnTo>
                  <a:pt x="622" y="444"/>
                </a:lnTo>
                <a:lnTo>
                  <a:pt x="0" y="2209"/>
                </a:lnTo>
                <a:lnTo>
                  <a:pt x="9804" y="10845"/>
                </a:lnTo>
                <a:lnTo>
                  <a:pt x="17716" y="23698"/>
                </a:lnTo>
                <a:lnTo>
                  <a:pt x="20802" y="31381"/>
                </a:lnTo>
                <a:lnTo>
                  <a:pt x="24853" y="47256"/>
                </a:lnTo>
                <a:lnTo>
                  <a:pt x="25514" y="54140"/>
                </a:lnTo>
                <a:lnTo>
                  <a:pt x="25107" y="65303"/>
                </a:lnTo>
                <a:lnTo>
                  <a:pt x="23812" y="68579"/>
                </a:lnTo>
                <a:lnTo>
                  <a:pt x="22517" y="71754"/>
                </a:lnTo>
                <a:lnTo>
                  <a:pt x="21475" y="74371"/>
                </a:lnTo>
                <a:lnTo>
                  <a:pt x="20675" y="76466"/>
                </a:lnTo>
                <a:lnTo>
                  <a:pt x="20408" y="78320"/>
                </a:lnTo>
                <a:lnTo>
                  <a:pt x="21082" y="76961"/>
                </a:lnTo>
                <a:lnTo>
                  <a:pt x="23761" y="70688"/>
                </a:lnTo>
                <a:lnTo>
                  <a:pt x="26263" y="65709"/>
                </a:lnTo>
                <a:lnTo>
                  <a:pt x="27241" y="62750"/>
                </a:lnTo>
                <a:lnTo>
                  <a:pt x="28816" y="51485"/>
                </a:lnTo>
                <a:lnTo>
                  <a:pt x="26936" y="42824"/>
                </a:lnTo>
                <a:lnTo>
                  <a:pt x="11207" y="7248"/>
                </a:lnTo>
                <a:lnTo>
                  <a:pt x="1651" y="50"/>
                </a:lnTo>
                <a:lnTo>
                  <a:pt x="1485" y="0"/>
                </a:lnTo>
                <a:close/>
              </a:path>
            </a:pathLst>
          </a:custGeom>
          <a:solidFill>
            <a:srgbClr val="617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04778" y="5256822"/>
            <a:ext cx="366826" cy="793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84000" y="5657968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29">
                <a:moveTo>
                  <a:pt x="107124" y="0"/>
                </a:moveTo>
                <a:lnTo>
                  <a:pt x="65472" y="8429"/>
                </a:lnTo>
                <a:lnTo>
                  <a:pt x="31416" y="31403"/>
                </a:lnTo>
                <a:lnTo>
                  <a:pt x="8433" y="65451"/>
                </a:lnTo>
                <a:lnTo>
                  <a:pt x="0" y="107099"/>
                </a:lnTo>
                <a:lnTo>
                  <a:pt x="8433" y="148771"/>
                </a:lnTo>
                <a:lnTo>
                  <a:pt x="31416" y="182833"/>
                </a:lnTo>
                <a:lnTo>
                  <a:pt x="65472" y="205816"/>
                </a:lnTo>
                <a:lnTo>
                  <a:pt x="107124" y="214248"/>
                </a:lnTo>
                <a:lnTo>
                  <a:pt x="119926" y="211658"/>
                </a:lnTo>
                <a:lnTo>
                  <a:pt x="107124" y="211658"/>
                </a:lnTo>
                <a:lnTo>
                  <a:pt x="66479" y="203428"/>
                </a:lnTo>
                <a:lnTo>
                  <a:pt x="33251" y="181000"/>
                </a:lnTo>
                <a:lnTo>
                  <a:pt x="10830" y="147760"/>
                </a:lnTo>
                <a:lnTo>
                  <a:pt x="2603" y="107099"/>
                </a:lnTo>
                <a:lnTo>
                  <a:pt x="10830" y="66453"/>
                </a:lnTo>
                <a:lnTo>
                  <a:pt x="33251" y="33226"/>
                </a:lnTo>
                <a:lnTo>
                  <a:pt x="66479" y="10804"/>
                </a:lnTo>
                <a:lnTo>
                  <a:pt x="107124" y="2578"/>
                </a:lnTo>
                <a:lnTo>
                  <a:pt x="119867" y="2578"/>
                </a:lnTo>
                <a:lnTo>
                  <a:pt x="107124" y="0"/>
                </a:lnTo>
                <a:close/>
              </a:path>
              <a:path w="214629" h="214629">
                <a:moveTo>
                  <a:pt x="119867" y="2578"/>
                </a:moveTo>
                <a:lnTo>
                  <a:pt x="107124" y="2578"/>
                </a:lnTo>
                <a:lnTo>
                  <a:pt x="147778" y="10804"/>
                </a:lnTo>
                <a:lnTo>
                  <a:pt x="181014" y="33226"/>
                </a:lnTo>
                <a:lnTo>
                  <a:pt x="203441" y="66453"/>
                </a:lnTo>
                <a:lnTo>
                  <a:pt x="211670" y="107099"/>
                </a:lnTo>
                <a:lnTo>
                  <a:pt x="203441" y="147760"/>
                </a:lnTo>
                <a:lnTo>
                  <a:pt x="181014" y="181000"/>
                </a:lnTo>
                <a:lnTo>
                  <a:pt x="147778" y="203428"/>
                </a:lnTo>
                <a:lnTo>
                  <a:pt x="107124" y="211658"/>
                </a:lnTo>
                <a:lnTo>
                  <a:pt x="119926" y="211658"/>
                </a:lnTo>
                <a:lnTo>
                  <a:pt x="148789" y="205816"/>
                </a:lnTo>
                <a:lnTo>
                  <a:pt x="182848" y="182833"/>
                </a:lnTo>
                <a:lnTo>
                  <a:pt x="205829" y="148771"/>
                </a:lnTo>
                <a:lnTo>
                  <a:pt x="214261" y="107099"/>
                </a:lnTo>
                <a:lnTo>
                  <a:pt x="205829" y="65451"/>
                </a:lnTo>
                <a:lnTo>
                  <a:pt x="182848" y="31403"/>
                </a:lnTo>
                <a:lnTo>
                  <a:pt x="148789" y="8429"/>
                </a:lnTo>
                <a:lnTo>
                  <a:pt x="119867" y="2578"/>
                </a:lnTo>
                <a:close/>
              </a:path>
            </a:pathLst>
          </a:custGeom>
          <a:solidFill>
            <a:srgbClr val="43B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98212" y="5290312"/>
            <a:ext cx="87452" cy="6103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22765" y="5727863"/>
            <a:ext cx="131398" cy="85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63288" y="8700389"/>
            <a:ext cx="316725" cy="6281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40433" y="9131687"/>
            <a:ext cx="28130" cy="804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62487" y="9082189"/>
            <a:ext cx="181381" cy="2123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44216" y="9223016"/>
            <a:ext cx="134620" cy="104775"/>
          </a:xfrm>
          <a:custGeom>
            <a:avLst/>
            <a:gdLst/>
            <a:ahLst/>
            <a:cxnLst/>
            <a:rect l="l" t="t" r="r" b="b"/>
            <a:pathLst>
              <a:path w="134620" h="104775">
                <a:moveTo>
                  <a:pt x="69635" y="0"/>
                </a:moveTo>
                <a:lnTo>
                  <a:pt x="46003" y="740"/>
                </a:lnTo>
                <a:lnTo>
                  <a:pt x="26041" y="3330"/>
                </a:lnTo>
                <a:lnTo>
                  <a:pt x="11544" y="7954"/>
                </a:lnTo>
                <a:lnTo>
                  <a:pt x="4306" y="14795"/>
                </a:lnTo>
                <a:lnTo>
                  <a:pt x="3930" y="14795"/>
                </a:lnTo>
                <a:lnTo>
                  <a:pt x="672" y="20073"/>
                </a:lnTo>
                <a:lnTo>
                  <a:pt x="0" y="24103"/>
                </a:lnTo>
                <a:lnTo>
                  <a:pt x="2297" y="28911"/>
                </a:lnTo>
                <a:lnTo>
                  <a:pt x="7939" y="36537"/>
                </a:lnTo>
                <a:lnTo>
                  <a:pt x="11921" y="43589"/>
                </a:lnTo>
                <a:lnTo>
                  <a:pt x="13601" y="48756"/>
                </a:lnTo>
                <a:lnTo>
                  <a:pt x="13298" y="54574"/>
                </a:lnTo>
                <a:lnTo>
                  <a:pt x="11329" y="63576"/>
                </a:lnTo>
                <a:lnTo>
                  <a:pt x="9605" y="74238"/>
                </a:lnTo>
                <a:lnTo>
                  <a:pt x="11156" y="80678"/>
                </a:lnTo>
                <a:lnTo>
                  <a:pt x="17896" y="85491"/>
                </a:lnTo>
                <a:lnTo>
                  <a:pt x="31738" y="91274"/>
                </a:lnTo>
                <a:lnTo>
                  <a:pt x="32335" y="91592"/>
                </a:lnTo>
                <a:lnTo>
                  <a:pt x="33554" y="92049"/>
                </a:lnTo>
                <a:lnTo>
                  <a:pt x="33559" y="92875"/>
                </a:lnTo>
                <a:lnTo>
                  <a:pt x="36137" y="97237"/>
                </a:lnTo>
                <a:lnTo>
                  <a:pt x="43418" y="100917"/>
                </a:lnTo>
                <a:lnTo>
                  <a:pt x="54235" y="103429"/>
                </a:lnTo>
                <a:lnTo>
                  <a:pt x="67489" y="104406"/>
                </a:lnTo>
                <a:lnTo>
                  <a:pt x="80743" y="103567"/>
                </a:lnTo>
                <a:lnTo>
                  <a:pt x="91581" y="101160"/>
                </a:lnTo>
                <a:lnTo>
                  <a:pt x="98904" y="97550"/>
                </a:lnTo>
                <a:lnTo>
                  <a:pt x="101614" y="93103"/>
                </a:lnTo>
                <a:lnTo>
                  <a:pt x="101550" y="92392"/>
                </a:lnTo>
                <a:lnTo>
                  <a:pt x="102769" y="91947"/>
                </a:lnTo>
                <a:lnTo>
                  <a:pt x="103470" y="91592"/>
                </a:lnTo>
                <a:lnTo>
                  <a:pt x="116783" y="83451"/>
                </a:lnTo>
                <a:lnTo>
                  <a:pt x="122772" y="74429"/>
                </a:lnTo>
                <a:lnTo>
                  <a:pt x="124237" y="67143"/>
                </a:lnTo>
                <a:lnTo>
                  <a:pt x="124080" y="64147"/>
                </a:lnTo>
                <a:lnTo>
                  <a:pt x="123196" y="53490"/>
                </a:lnTo>
                <a:lnTo>
                  <a:pt x="124620" y="44929"/>
                </a:lnTo>
                <a:lnTo>
                  <a:pt x="126691" y="39230"/>
                </a:lnTo>
                <a:lnTo>
                  <a:pt x="127750" y="37160"/>
                </a:lnTo>
                <a:lnTo>
                  <a:pt x="133872" y="29298"/>
                </a:lnTo>
                <a:lnTo>
                  <a:pt x="134113" y="22948"/>
                </a:lnTo>
                <a:lnTo>
                  <a:pt x="133351" y="19176"/>
                </a:lnTo>
                <a:lnTo>
                  <a:pt x="133427" y="18122"/>
                </a:lnTo>
                <a:lnTo>
                  <a:pt x="131415" y="14795"/>
                </a:lnTo>
                <a:lnTo>
                  <a:pt x="3938" y="14782"/>
                </a:lnTo>
                <a:lnTo>
                  <a:pt x="131407" y="14782"/>
                </a:lnTo>
                <a:lnTo>
                  <a:pt x="128507" y="9986"/>
                </a:lnTo>
                <a:lnTo>
                  <a:pt x="114961" y="4394"/>
                </a:lnTo>
                <a:lnTo>
                  <a:pt x="94701" y="1135"/>
                </a:lnTo>
                <a:lnTo>
                  <a:pt x="69635" y="0"/>
                </a:lnTo>
                <a:close/>
              </a:path>
            </a:pathLst>
          </a:custGeom>
          <a:solidFill>
            <a:srgbClr val="6C55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57407" y="9227236"/>
            <a:ext cx="109651" cy="281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63405" y="9244236"/>
            <a:ext cx="94615" cy="11430"/>
          </a:xfrm>
          <a:custGeom>
            <a:avLst/>
            <a:gdLst/>
            <a:ahLst/>
            <a:cxnLst/>
            <a:rect l="l" t="t" r="r" b="b"/>
            <a:pathLst>
              <a:path w="94614" h="11429">
                <a:moveTo>
                  <a:pt x="35398" y="0"/>
                </a:moveTo>
                <a:lnTo>
                  <a:pt x="13240" y="1709"/>
                </a:lnTo>
                <a:lnTo>
                  <a:pt x="0" y="3711"/>
                </a:lnTo>
                <a:lnTo>
                  <a:pt x="8628" y="6932"/>
                </a:lnTo>
                <a:lnTo>
                  <a:pt x="20212" y="9247"/>
                </a:lnTo>
                <a:lnTo>
                  <a:pt x="34072" y="10664"/>
                </a:lnTo>
                <a:lnTo>
                  <a:pt x="49530" y="11191"/>
                </a:lnTo>
                <a:lnTo>
                  <a:pt x="63082" y="10914"/>
                </a:lnTo>
                <a:lnTo>
                  <a:pt x="75307" y="9940"/>
                </a:lnTo>
                <a:lnTo>
                  <a:pt x="85823" y="8262"/>
                </a:lnTo>
                <a:lnTo>
                  <a:pt x="94246" y="5870"/>
                </a:lnTo>
                <a:lnTo>
                  <a:pt x="63418" y="686"/>
                </a:lnTo>
                <a:lnTo>
                  <a:pt x="35398" y="0"/>
                </a:lnTo>
                <a:close/>
              </a:path>
            </a:pathLst>
          </a:custGeom>
          <a:solidFill>
            <a:srgbClr val="DAE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57385" y="9263711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4">
                <a:moveTo>
                  <a:pt x="7061" y="0"/>
                </a:moveTo>
                <a:lnTo>
                  <a:pt x="0" y="4089"/>
                </a:lnTo>
                <a:lnTo>
                  <a:pt x="7594" y="17068"/>
                </a:lnTo>
                <a:lnTo>
                  <a:pt x="1638" y="31127"/>
                </a:lnTo>
                <a:lnTo>
                  <a:pt x="8648" y="35255"/>
                </a:lnTo>
                <a:lnTo>
                  <a:pt x="28213" y="47677"/>
                </a:lnTo>
                <a:lnTo>
                  <a:pt x="42195" y="52531"/>
                </a:lnTo>
                <a:lnTo>
                  <a:pt x="57311" y="50458"/>
                </a:lnTo>
                <a:lnTo>
                  <a:pt x="80276" y="42100"/>
                </a:lnTo>
                <a:lnTo>
                  <a:pt x="87529" y="38672"/>
                </a:lnTo>
                <a:lnTo>
                  <a:pt x="89769" y="36488"/>
                </a:lnTo>
                <a:lnTo>
                  <a:pt x="86838" y="34612"/>
                </a:lnTo>
                <a:lnTo>
                  <a:pt x="81345" y="32945"/>
                </a:lnTo>
                <a:lnTo>
                  <a:pt x="41471" y="32945"/>
                </a:lnTo>
                <a:lnTo>
                  <a:pt x="24155" y="31303"/>
                </a:lnTo>
                <a:lnTo>
                  <a:pt x="22174" y="25449"/>
                </a:lnTo>
                <a:lnTo>
                  <a:pt x="31076" y="13652"/>
                </a:lnTo>
                <a:lnTo>
                  <a:pt x="67582" y="13030"/>
                </a:lnTo>
                <a:lnTo>
                  <a:pt x="85140" y="11869"/>
                </a:lnTo>
                <a:lnTo>
                  <a:pt x="88338" y="9505"/>
                </a:lnTo>
                <a:lnTo>
                  <a:pt x="39409" y="9505"/>
                </a:lnTo>
                <a:lnTo>
                  <a:pt x="25404" y="6778"/>
                </a:lnTo>
                <a:lnTo>
                  <a:pt x="7061" y="0"/>
                </a:lnTo>
                <a:close/>
              </a:path>
              <a:path w="90170" h="52704">
                <a:moveTo>
                  <a:pt x="78574" y="32105"/>
                </a:moveTo>
                <a:lnTo>
                  <a:pt x="41471" y="32945"/>
                </a:lnTo>
                <a:lnTo>
                  <a:pt x="81345" y="32945"/>
                </a:lnTo>
                <a:lnTo>
                  <a:pt x="78574" y="32105"/>
                </a:lnTo>
                <a:close/>
              </a:path>
              <a:path w="90170" h="52704">
                <a:moveTo>
                  <a:pt x="82816" y="4495"/>
                </a:moveTo>
                <a:lnTo>
                  <a:pt x="56179" y="8604"/>
                </a:lnTo>
                <a:lnTo>
                  <a:pt x="39409" y="9505"/>
                </a:lnTo>
                <a:lnTo>
                  <a:pt x="88338" y="9505"/>
                </a:lnTo>
                <a:lnTo>
                  <a:pt x="88601" y="9310"/>
                </a:lnTo>
                <a:lnTo>
                  <a:pt x="82816" y="4495"/>
                </a:lnTo>
                <a:close/>
              </a:path>
            </a:pathLst>
          </a:custGeom>
          <a:solidFill>
            <a:srgbClr val="574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70206" y="8583777"/>
            <a:ext cx="195262" cy="7488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65556" y="7693303"/>
            <a:ext cx="511809" cy="513080"/>
          </a:xfrm>
          <a:custGeom>
            <a:avLst/>
            <a:gdLst/>
            <a:ahLst/>
            <a:cxnLst/>
            <a:rect l="l" t="t" r="r" b="b"/>
            <a:pathLst>
              <a:path w="511810" h="513079">
                <a:moveTo>
                  <a:pt x="256387" y="0"/>
                </a:moveTo>
                <a:lnTo>
                  <a:pt x="205975" y="4925"/>
                </a:lnTo>
                <a:lnTo>
                  <a:pt x="158218" y="19392"/>
                </a:lnTo>
                <a:lnTo>
                  <a:pt x="114225" y="42937"/>
                </a:lnTo>
                <a:lnTo>
                  <a:pt x="75107" y="75095"/>
                </a:lnTo>
                <a:lnTo>
                  <a:pt x="42937" y="114219"/>
                </a:lnTo>
                <a:lnTo>
                  <a:pt x="19389" y="158215"/>
                </a:lnTo>
                <a:lnTo>
                  <a:pt x="4924" y="205970"/>
                </a:lnTo>
                <a:lnTo>
                  <a:pt x="0" y="256374"/>
                </a:lnTo>
                <a:lnTo>
                  <a:pt x="4924" y="306781"/>
                </a:lnTo>
                <a:lnTo>
                  <a:pt x="19389" y="354541"/>
                </a:lnTo>
                <a:lnTo>
                  <a:pt x="42937" y="398540"/>
                </a:lnTo>
                <a:lnTo>
                  <a:pt x="75107" y="437667"/>
                </a:lnTo>
                <a:lnTo>
                  <a:pt x="114225" y="469824"/>
                </a:lnTo>
                <a:lnTo>
                  <a:pt x="158218" y="493369"/>
                </a:lnTo>
                <a:lnTo>
                  <a:pt x="205975" y="507836"/>
                </a:lnTo>
                <a:lnTo>
                  <a:pt x="256387" y="512762"/>
                </a:lnTo>
                <a:lnTo>
                  <a:pt x="306790" y="507836"/>
                </a:lnTo>
                <a:lnTo>
                  <a:pt x="354541" y="493369"/>
                </a:lnTo>
                <a:lnTo>
                  <a:pt x="398532" y="469824"/>
                </a:lnTo>
                <a:lnTo>
                  <a:pt x="415761" y="455663"/>
                </a:lnTo>
                <a:lnTo>
                  <a:pt x="256387" y="455663"/>
                </a:lnTo>
                <a:lnTo>
                  <a:pt x="217200" y="451834"/>
                </a:lnTo>
                <a:lnTo>
                  <a:pt x="180076" y="440588"/>
                </a:lnTo>
                <a:lnTo>
                  <a:pt x="145880" y="422284"/>
                </a:lnTo>
                <a:lnTo>
                  <a:pt x="115481" y="397281"/>
                </a:lnTo>
                <a:lnTo>
                  <a:pt x="90480" y="366876"/>
                </a:lnTo>
                <a:lnTo>
                  <a:pt x="72180" y="332681"/>
                </a:lnTo>
                <a:lnTo>
                  <a:pt x="60938" y="295559"/>
                </a:lnTo>
                <a:lnTo>
                  <a:pt x="57111" y="256374"/>
                </a:lnTo>
                <a:lnTo>
                  <a:pt x="60938" y="217197"/>
                </a:lnTo>
                <a:lnTo>
                  <a:pt x="72180" y="180079"/>
                </a:lnTo>
                <a:lnTo>
                  <a:pt x="90480" y="145886"/>
                </a:lnTo>
                <a:lnTo>
                  <a:pt x="115481" y="115481"/>
                </a:lnTo>
                <a:lnTo>
                  <a:pt x="145880" y="90480"/>
                </a:lnTo>
                <a:lnTo>
                  <a:pt x="180076" y="72180"/>
                </a:lnTo>
                <a:lnTo>
                  <a:pt x="217200" y="60938"/>
                </a:lnTo>
                <a:lnTo>
                  <a:pt x="256387" y="57111"/>
                </a:lnTo>
                <a:lnTo>
                  <a:pt x="415776" y="57111"/>
                </a:lnTo>
                <a:lnTo>
                  <a:pt x="398532" y="42937"/>
                </a:lnTo>
                <a:lnTo>
                  <a:pt x="354541" y="19392"/>
                </a:lnTo>
                <a:lnTo>
                  <a:pt x="306790" y="4925"/>
                </a:lnTo>
                <a:lnTo>
                  <a:pt x="256387" y="0"/>
                </a:lnTo>
                <a:close/>
              </a:path>
              <a:path w="511810" h="513079">
                <a:moveTo>
                  <a:pt x="415776" y="57111"/>
                </a:moveTo>
                <a:lnTo>
                  <a:pt x="256387" y="57111"/>
                </a:lnTo>
                <a:lnTo>
                  <a:pt x="295558" y="60938"/>
                </a:lnTo>
                <a:lnTo>
                  <a:pt x="332674" y="72180"/>
                </a:lnTo>
                <a:lnTo>
                  <a:pt x="366874" y="90480"/>
                </a:lnTo>
                <a:lnTo>
                  <a:pt x="397294" y="115481"/>
                </a:lnTo>
                <a:lnTo>
                  <a:pt x="425831" y="151474"/>
                </a:lnTo>
                <a:lnTo>
                  <a:pt x="444856" y="191730"/>
                </a:lnTo>
                <a:lnTo>
                  <a:pt x="454364" y="234522"/>
                </a:lnTo>
                <a:lnTo>
                  <a:pt x="454360" y="278249"/>
                </a:lnTo>
                <a:lnTo>
                  <a:pt x="444856" y="321024"/>
                </a:lnTo>
                <a:lnTo>
                  <a:pt x="425831" y="361283"/>
                </a:lnTo>
                <a:lnTo>
                  <a:pt x="397294" y="397281"/>
                </a:lnTo>
                <a:lnTo>
                  <a:pt x="366874" y="422284"/>
                </a:lnTo>
                <a:lnTo>
                  <a:pt x="332674" y="440588"/>
                </a:lnTo>
                <a:lnTo>
                  <a:pt x="295558" y="451834"/>
                </a:lnTo>
                <a:lnTo>
                  <a:pt x="256387" y="455663"/>
                </a:lnTo>
                <a:lnTo>
                  <a:pt x="415761" y="455663"/>
                </a:lnTo>
                <a:lnTo>
                  <a:pt x="467272" y="402200"/>
                </a:lnTo>
                <a:lnTo>
                  <a:pt x="489486" y="363120"/>
                </a:lnTo>
                <a:lnTo>
                  <a:pt x="504295" y="321459"/>
                </a:lnTo>
                <a:lnTo>
                  <a:pt x="511700" y="278249"/>
                </a:lnTo>
                <a:lnTo>
                  <a:pt x="511700" y="234522"/>
                </a:lnTo>
                <a:lnTo>
                  <a:pt x="504295" y="191311"/>
                </a:lnTo>
                <a:lnTo>
                  <a:pt x="489486" y="149648"/>
                </a:lnTo>
                <a:lnTo>
                  <a:pt x="467272" y="110565"/>
                </a:lnTo>
                <a:lnTo>
                  <a:pt x="437654" y="75095"/>
                </a:lnTo>
                <a:lnTo>
                  <a:pt x="415776" y="57111"/>
                </a:lnTo>
                <a:close/>
              </a:path>
            </a:pathLst>
          </a:custGeom>
          <a:solidFill>
            <a:srgbClr val="C32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81692" y="7699609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20166" y="0"/>
                </a:moveTo>
                <a:lnTo>
                  <a:pt x="0" y="320166"/>
                </a:lnTo>
                <a:lnTo>
                  <a:pt x="70078" y="390258"/>
                </a:lnTo>
                <a:lnTo>
                  <a:pt x="390258" y="70078"/>
                </a:lnTo>
                <a:lnTo>
                  <a:pt x="320166" y="0"/>
                </a:lnTo>
                <a:close/>
              </a:path>
            </a:pathLst>
          </a:custGeom>
          <a:solidFill>
            <a:srgbClr val="EDE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71498" y="801978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40">
                <a:moveTo>
                  <a:pt x="110197" y="0"/>
                </a:moveTo>
                <a:lnTo>
                  <a:pt x="0" y="110197"/>
                </a:lnTo>
                <a:lnTo>
                  <a:pt x="70078" y="180263"/>
                </a:lnTo>
                <a:lnTo>
                  <a:pt x="180276" y="70078"/>
                </a:lnTo>
                <a:lnTo>
                  <a:pt x="110197" y="0"/>
                </a:lnTo>
                <a:close/>
              </a:path>
            </a:pathLst>
          </a:custGeom>
          <a:solidFill>
            <a:srgbClr val="E18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67396" y="7798079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15059" y="0"/>
                </a:moveTo>
                <a:lnTo>
                  <a:pt x="3764" y="4863"/>
                </a:lnTo>
                <a:lnTo>
                  <a:pt x="0" y="15563"/>
                </a:lnTo>
                <a:lnTo>
                  <a:pt x="3764" y="26263"/>
                </a:lnTo>
                <a:lnTo>
                  <a:pt x="15059" y="31127"/>
                </a:lnTo>
                <a:lnTo>
                  <a:pt x="26353" y="26263"/>
                </a:lnTo>
                <a:lnTo>
                  <a:pt x="30118" y="15563"/>
                </a:lnTo>
                <a:lnTo>
                  <a:pt x="26353" y="4863"/>
                </a:lnTo>
                <a:lnTo>
                  <a:pt x="15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16732" y="7734661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20167" y="0"/>
                </a:moveTo>
                <a:lnTo>
                  <a:pt x="0" y="320166"/>
                </a:lnTo>
                <a:lnTo>
                  <a:pt x="35039" y="355206"/>
                </a:lnTo>
                <a:lnTo>
                  <a:pt x="355219" y="35026"/>
                </a:lnTo>
                <a:lnTo>
                  <a:pt x="320167" y="0"/>
                </a:lnTo>
                <a:close/>
              </a:path>
            </a:pathLst>
          </a:custGeom>
          <a:solidFill>
            <a:srgbClr val="CDC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06538" y="8054825"/>
            <a:ext cx="145415" cy="145415"/>
          </a:xfrm>
          <a:custGeom>
            <a:avLst/>
            <a:gdLst/>
            <a:ahLst/>
            <a:cxnLst/>
            <a:rect l="l" t="t" r="r" b="b"/>
            <a:pathLst>
              <a:path w="145414" h="145415">
                <a:moveTo>
                  <a:pt x="110197" y="0"/>
                </a:moveTo>
                <a:lnTo>
                  <a:pt x="0" y="110185"/>
                </a:lnTo>
                <a:lnTo>
                  <a:pt x="35039" y="145224"/>
                </a:lnTo>
                <a:lnTo>
                  <a:pt x="145237" y="35039"/>
                </a:lnTo>
                <a:lnTo>
                  <a:pt x="110197" y="0"/>
                </a:lnTo>
                <a:close/>
              </a:path>
            </a:pathLst>
          </a:custGeom>
          <a:solidFill>
            <a:srgbClr val="CC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06093" y="7699300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4546" y="0"/>
                </a:moveTo>
                <a:lnTo>
                  <a:pt x="0" y="4559"/>
                </a:lnTo>
                <a:lnTo>
                  <a:pt x="61595" y="66154"/>
                </a:lnTo>
                <a:lnTo>
                  <a:pt x="66154" y="61620"/>
                </a:lnTo>
                <a:lnTo>
                  <a:pt x="4546" y="0"/>
                </a:lnTo>
                <a:close/>
              </a:path>
            </a:pathLst>
          </a:custGeom>
          <a:solidFill>
            <a:srgbClr val="6245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40659" y="7768394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5" h="362584">
                <a:moveTo>
                  <a:pt x="40385" y="0"/>
                </a:moveTo>
                <a:lnTo>
                  <a:pt x="0" y="40386"/>
                </a:lnTo>
                <a:lnTo>
                  <a:pt x="321716" y="362115"/>
                </a:lnTo>
                <a:lnTo>
                  <a:pt x="362102" y="321741"/>
                </a:lnTo>
                <a:lnTo>
                  <a:pt x="40385" y="0"/>
                </a:lnTo>
                <a:close/>
              </a:path>
            </a:pathLst>
          </a:custGeom>
          <a:solidFill>
            <a:srgbClr val="C32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1700"/>
              </a:spcBef>
            </a:pPr>
            <a:r>
              <a:rPr lang="ja-JP" altLang="en-US" spc="2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○○ ○○</a:t>
            </a:r>
            <a:r>
              <a:rPr spc="20" dirty="0" err="1"/>
              <a:t>様のライフスタイルアドバイス</a:t>
            </a:r>
            <a:endParaRPr spc="20" dirty="0"/>
          </a:p>
          <a:p>
            <a:pPr marR="43180" algn="ctr">
              <a:lnSpc>
                <a:spcPct val="100000"/>
              </a:lnSpc>
              <a:spcBef>
                <a:spcPts val="725"/>
              </a:spcBef>
            </a:pPr>
            <a:r>
              <a:rPr sz="1100" spc="30" dirty="0">
                <a:solidFill>
                  <a:srgbClr val="231F20"/>
                </a:solidFill>
              </a:rPr>
              <a:t>先日ご記入いただいた問診アンケートに基づき</a:t>
            </a:r>
            <a:r>
              <a:rPr sz="1100" spc="-540" dirty="0">
                <a:solidFill>
                  <a:srgbClr val="231F20"/>
                </a:solidFill>
              </a:rPr>
              <a:t>、</a:t>
            </a:r>
            <a:r>
              <a:rPr sz="1100" spc="30" dirty="0">
                <a:solidFill>
                  <a:srgbClr val="231F20"/>
                </a:solidFill>
              </a:rPr>
              <a:t>アドバイスシートをお渡しします。</a:t>
            </a:r>
            <a:endParaRPr sz="1100" dirty="0"/>
          </a:p>
        </p:txBody>
      </p:sp>
      <p:sp>
        <p:nvSpPr>
          <p:cNvPr id="108" name="object 108"/>
          <p:cNvSpPr txBox="1"/>
          <p:nvPr/>
        </p:nvSpPr>
        <p:spPr>
          <a:xfrm>
            <a:off x="1073324" y="1736461"/>
            <a:ext cx="532701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50" spc="7" baseline="50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問診アンケート結果か</a:t>
            </a:r>
            <a:r>
              <a:rPr sz="1650" spc="202" baseline="50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ら</a:t>
            </a:r>
            <a:r>
              <a:rPr sz="15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あなたのライフスタイルを判定しました。</a:t>
            </a:r>
            <a:endParaRPr sz="1550">
              <a:latin typeface="HG丸ｺﾞｼｯｸM-PRO"/>
              <a:cs typeface="HG丸ｺﾞｼｯｸM-PR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69709" y="2175751"/>
            <a:ext cx="2628900" cy="330200"/>
          </a:xfrm>
          <a:prstGeom prst="rect">
            <a:avLst/>
          </a:prstGeom>
          <a:solidFill>
            <a:srgbClr val="C95789"/>
          </a:solidFill>
        </p:spPr>
        <p:txBody>
          <a:bodyPr vert="horz" wrap="square" lIns="0" tIns="39370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310"/>
              </a:spcBef>
            </a:pPr>
            <a:r>
              <a:rPr sz="1650" spc="3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健康的な生活習慣</a:t>
            </a:r>
            <a:r>
              <a:rPr sz="1650" spc="-100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と</a:t>
            </a:r>
            <a:r>
              <a:rPr sz="1650" spc="3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は</a:t>
            </a:r>
            <a:endParaRPr sz="1650">
              <a:latin typeface="HG丸ｺﾞｼｯｸM-PRO"/>
              <a:cs typeface="HG丸ｺﾞｼｯｸM-PR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286850" y="2094384"/>
            <a:ext cx="1414780" cy="8718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40335" indent="-140335">
              <a:lnSpc>
                <a:spcPct val="100000"/>
              </a:lnSpc>
              <a:spcBef>
                <a:spcPts val="500"/>
              </a:spcBef>
              <a:buClr>
                <a:srgbClr val="C95789"/>
              </a:buClr>
              <a:buSzPct val="90476"/>
              <a:buChar char="■"/>
              <a:tabLst>
                <a:tab pos="140970" algn="l"/>
              </a:tabLst>
            </a:pPr>
            <a:r>
              <a:rPr sz="105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朝食を食べる</a:t>
            </a:r>
            <a:endParaRPr sz="1050">
              <a:latin typeface="HG丸ｺﾞｼｯｸM-PRO"/>
              <a:cs typeface="HG丸ｺﾞｼｯｸM-PRO"/>
            </a:endParaRPr>
          </a:p>
          <a:p>
            <a:pPr marL="140335" indent="-140335">
              <a:lnSpc>
                <a:spcPct val="100000"/>
              </a:lnSpc>
              <a:spcBef>
                <a:spcPts val="405"/>
              </a:spcBef>
              <a:buClr>
                <a:srgbClr val="C95789"/>
              </a:buClr>
              <a:buSzPct val="90476"/>
              <a:buChar char="■"/>
              <a:tabLst>
                <a:tab pos="140970" algn="l"/>
              </a:tabLst>
            </a:pPr>
            <a:r>
              <a:rPr sz="105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適正な体重管理</a:t>
            </a:r>
            <a:endParaRPr sz="1050">
              <a:latin typeface="HG丸ｺﾞｼｯｸM-PRO"/>
              <a:cs typeface="HG丸ｺﾞｼｯｸM-PRO"/>
            </a:endParaRPr>
          </a:p>
          <a:p>
            <a:pPr marL="140335" indent="-140335">
              <a:lnSpc>
                <a:spcPct val="100000"/>
              </a:lnSpc>
              <a:spcBef>
                <a:spcPts val="409"/>
              </a:spcBef>
              <a:buClr>
                <a:srgbClr val="C95789"/>
              </a:buClr>
              <a:buSzPct val="90476"/>
              <a:buChar char="■"/>
              <a:tabLst>
                <a:tab pos="140970" algn="l"/>
              </a:tabLst>
            </a:pPr>
            <a:r>
              <a:rPr sz="105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間食をしない</a:t>
            </a:r>
            <a:endParaRPr sz="1050">
              <a:latin typeface="HG丸ｺﾞｼｯｸM-PRO"/>
              <a:cs typeface="HG丸ｺﾞｼｯｸM-PRO"/>
            </a:endParaRPr>
          </a:p>
          <a:p>
            <a:pPr marL="140335" indent="-140335">
              <a:lnSpc>
                <a:spcPct val="100000"/>
              </a:lnSpc>
              <a:spcBef>
                <a:spcPts val="405"/>
              </a:spcBef>
              <a:buClr>
                <a:srgbClr val="C95789"/>
              </a:buClr>
              <a:buSzPct val="90476"/>
              <a:buChar char="■"/>
              <a:tabLst>
                <a:tab pos="140970" algn="l"/>
              </a:tabLst>
            </a:pPr>
            <a:r>
              <a:rPr sz="10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7～8</a:t>
            </a:r>
            <a:r>
              <a:rPr sz="1050" spc="-1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時間睡眠をとる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772663" y="2094403"/>
            <a:ext cx="1098550" cy="6604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40335" indent="-140335">
              <a:lnSpc>
                <a:spcPct val="100000"/>
              </a:lnSpc>
              <a:spcBef>
                <a:spcPts val="500"/>
              </a:spcBef>
              <a:buClr>
                <a:srgbClr val="C95789"/>
              </a:buClr>
              <a:buSzPct val="90476"/>
              <a:buChar char="■"/>
              <a:tabLst>
                <a:tab pos="140970" algn="l"/>
              </a:tabLst>
            </a:pPr>
            <a:r>
              <a:rPr sz="105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運動習慣がある</a:t>
            </a:r>
            <a:endParaRPr sz="1050">
              <a:latin typeface="HG丸ｺﾞｼｯｸM-PRO"/>
              <a:cs typeface="HG丸ｺﾞｼｯｸM-PRO"/>
            </a:endParaRPr>
          </a:p>
          <a:p>
            <a:pPr marL="140335" indent="-140335">
              <a:lnSpc>
                <a:spcPct val="100000"/>
              </a:lnSpc>
              <a:spcBef>
                <a:spcPts val="405"/>
              </a:spcBef>
              <a:buClr>
                <a:srgbClr val="C95789"/>
              </a:buClr>
              <a:buSzPct val="90476"/>
              <a:buChar char="■"/>
              <a:tabLst>
                <a:tab pos="140970" algn="l"/>
              </a:tabLst>
            </a:pPr>
            <a:r>
              <a:rPr sz="105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適度な飲酒習慣</a:t>
            </a:r>
            <a:endParaRPr sz="1050">
              <a:latin typeface="HG丸ｺﾞｼｯｸM-PRO"/>
              <a:cs typeface="HG丸ｺﾞｼｯｸM-PRO"/>
            </a:endParaRPr>
          </a:p>
          <a:p>
            <a:pPr marL="140335" indent="-140335">
              <a:lnSpc>
                <a:spcPct val="100000"/>
              </a:lnSpc>
              <a:spcBef>
                <a:spcPts val="409"/>
              </a:spcBef>
              <a:buClr>
                <a:srgbClr val="C95789"/>
              </a:buClr>
              <a:buSzPct val="90476"/>
              <a:buChar char="■"/>
              <a:tabLst>
                <a:tab pos="140970" algn="l"/>
              </a:tabLst>
            </a:pPr>
            <a:r>
              <a:rPr sz="105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喫煙しない</a:t>
            </a:r>
            <a:endParaRPr sz="1050">
              <a:latin typeface="HG丸ｺﾞｼｯｸM-PRO"/>
              <a:cs typeface="HG丸ｺﾞｼｯｸM-PR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221386" y="2167227"/>
            <a:ext cx="68770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○○様は、</a:t>
            </a:r>
            <a:endParaRPr sz="1050" dirty="0">
              <a:latin typeface="HG丸ｺﾞｼｯｸM-PRO"/>
              <a:cs typeface="HG丸ｺﾞｼｯｸM-PR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234810" y="2370785"/>
            <a:ext cx="836930" cy="348615"/>
          </a:xfrm>
          <a:prstGeom prst="rect">
            <a:avLst/>
          </a:prstGeom>
          <a:solidFill>
            <a:srgbClr val="FFFFFF"/>
          </a:solidFill>
          <a:ln w="21602">
            <a:solidFill>
              <a:srgbClr val="231F2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250190">
              <a:lnSpc>
                <a:spcPts val="2665"/>
              </a:lnSpc>
              <a:tabLst>
                <a:tab pos="647065" algn="l"/>
              </a:tabLst>
            </a:pPr>
            <a:endParaRPr sz="1050" dirty="0">
              <a:latin typeface="HG丸ｺﾞｼｯｸM-PRO"/>
              <a:cs typeface="HG丸ｺﾞｼｯｸM-PR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69714" y="2554727"/>
            <a:ext cx="6716395" cy="4025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1150" spc="3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生活習慣病の発症や重症化抑制のために</a:t>
            </a:r>
            <a:endParaRPr sz="1150" dirty="0">
              <a:latin typeface="HG丸ｺﾞｼｯｸM-PRO"/>
              <a:cs typeface="HG丸ｺﾞｼｯｸM-PRO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tabLst>
                <a:tab pos="5748655" algn="l"/>
              </a:tabLst>
            </a:pPr>
            <a:r>
              <a:rPr sz="1150" spc="3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効果的な生活習慣</a:t>
            </a:r>
            <a:r>
              <a:rPr sz="1150" spc="-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は</a:t>
            </a:r>
            <a:r>
              <a:rPr sz="1150" spc="-5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7</a:t>
            </a:r>
            <a:r>
              <a:rPr sz="1150" spc="-26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1150" spc="3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つあります</a:t>
            </a:r>
            <a:r>
              <a:rPr sz="1150" spc="-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。</a:t>
            </a:r>
            <a:r>
              <a:rPr sz="11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	</a:t>
            </a:r>
            <a:r>
              <a:rPr sz="1200" spc="52" baseline="312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該当していました。</a:t>
            </a:r>
            <a:endParaRPr sz="1200" baseline="31250" dirty="0">
              <a:latin typeface="HG丸ｺﾞｼｯｸM-PRO"/>
              <a:cs typeface="HG丸ｺﾞｼｯｸM-PRO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969731" y="3349964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2691"/>
                </a:lnTo>
              </a:path>
            </a:pathLst>
          </a:custGeom>
          <a:ln w="5397">
            <a:solidFill>
              <a:srgbClr val="C95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15858" y="3349964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2691"/>
                </a:lnTo>
              </a:path>
            </a:pathLst>
          </a:custGeom>
          <a:ln w="5397">
            <a:solidFill>
              <a:srgbClr val="C95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78518" y="3221067"/>
            <a:ext cx="1454785" cy="4965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720"/>
              </a:spcBef>
            </a:pPr>
            <a:r>
              <a:rPr sz="11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□</a:t>
            </a:r>
            <a:r>
              <a:rPr sz="1150" spc="-27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1150" spc="30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6～7</a:t>
            </a:r>
            <a:r>
              <a:rPr sz="11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個</a:t>
            </a:r>
            <a:r>
              <a:rPr sz="1150" spc="-9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endParaRPr sz="1150" dirty="0">
              <a:latin typeface="HG丸ｺﾞｼｯｸM-PRO"/>
              <a:cs typeface="HG丸ｺﾞｼｯｸM-PRO"/>
            </a:endParaRPr>
          </a:p>
          <a:p>
            <a:pPr marR="5080" algn="ctr">
              <a:lnSpc>
                <a:spcPct val="100000"/>
              </a:lnSpc>
              <a:spcBef>
                <a:spcPts val="505"/>
              </a:spcBef>
            </a:pPr>
            <a:r>
              <a:rPr sz="100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今のところ良い状態です</a:t>
            </a:r>
            <a:endParaRPr sz="1000" dirty="0">
              <a:latin typeface="HG丸ｺﾞｼｯｸM-PRO"/>
              <a:cs typeface="HG丸ｺﾞｼｯｸM-PR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726419" y="3213764"/>
            <a:ext cx="4396740" cy="5111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785"/>
              </a:spcBef>
              <a:tabLst>
                <a:tab pos="2373630" algn="l"/>
              </a:tabLst>
            </a:pPr>
            <a:r>
              <a:rPr sz="11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□</a:t>
            </a:r>
            <a:r>
              <a:rPr sz="1150" spc="-27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1150" spc="30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4～5</a:t>
            </a:r>
            <a:r>
              <a:rPr sz="11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個	</a:t>
            </a:r>
            <a:r>
              <a:rPr sz="1725" spc="30" baseline="-483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□</a:t>
            </a:r>
            <a:r>
              <a:rPr sz="1725" spc="-412" baseline="-483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1725" spc="22" baseline="-483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3</a:t>
            </a:r>
            <a:r>
              <a:rPr sz="1725" spc="-150" baseline="-483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1725" spc="30" baseline="-483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個以下</a:t>
            </a:r>
            <a:endParaRPr sz="1725" baseline="-4830" dirty="0">
              <a:latin typeface="HG丸ｺﾞｼｯｸM-PRO"/>
              <a:cs typeface="HG丸ｺﾞｼｯｸM-PRO"/>
            </a:endParaRPr>
          </a:p>
          <a:p>
            <a:pPr marR="5080" algn="ctr">
              <a:lnSpc>
                <a:spcPct val="100000"/>
              </a:lnSpc>
              <a:spcBef>
                <a:spcPts val="555"/>
              </a:spcBef>
              <a:tabLst>
                <a:tab pos="2367280" algn="l"/>
              </a:tabLst>
            </a:pPr>
            <a:r>
              <a:rPr sz="1500" spc="-15" baseline="2777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いくつか見直して欲しい点があります	</a:t>
            </a:r>
            <a:r>
              <a:rPr sz="1000" spc="-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ぜひ改善に向けて取り組みましょう</a:t>
            </a:r>
            <a:endParaRPr sz="1000" dirty="0">
              <a:latin typeface="HG丸ｺﾞｼｯｸM-PRO"/>
              <a:cs typeface="HG丸ｺﾞｼｯｸM-PRO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071294" y="2175760"/>
            <a:ext cx="0" cy="645795"/>
          </a:xfrm>
          <a:custGeom>
            <a:avLst/>
            <a:gdLst/>
            <a:ahLst/>
            <a:cxnLst/>
            <a:rect l="l" t="t" r="r" b="b"/>
            <a:pathLst>
              <a:path h="645794">
                <a:moveTo>
                  <a:pt x="0" y="0"/>
                </a:moveTo>
                <a:lnTo>
                  <a:pt x="0" y="64573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5502" y="1719294"/>
            <a:ext cx="632460" cy="279400"/>
          </a:xfrm>
          <a:custGeom>
            <a:avLst/>
            <a:gdLst/>
            <a:ahLst/>
            <a:cxnLst/>
            <a:rect l="l" t="t" r="r" b="b"/>
            <a:pathLst>
              <a:path w="632460" h="279400">
                <a:moveTo>
                  <a:pt x="560146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8"/>
                </a:lnTo>
                <a:lnTo>
                  <a:pt x="5657" y="43976"/>
                </a:lnTo>
                <a:lnTo>
                  <a:pt x="0" y="72009"/>
                </a:lnTo>
                <a:lnTo>
                  <a:pt x="0" y="207340"/>
                </a:lnTo>
                <a:lnTo>
                  <a:pt x="5657" y="235364"/>
                </a:lnTo>
                <a:lnTo>
                  <a:pt x="21086" y="258249"/>
                </a:lnTo>
                <a:lnTo>
                  <a:pt x="43971" y="273678"/>
                </a:lnTo>
                <a:lnTo>
                  <a:pt x="71996" y="279336"/>
                </a:lnTo>
                <a:lnTo>
                  <a:pt x="560146" y="279336"/>
                </a:lnTo>
                <a:lnTo>
                  <a:pt x="588170" y="273678"/>
                </a:lnTo>
                <a:lnTo>
                  <a:pt x="611055" y="258249"/>
                </a:lnTo>
                <a:lnTo>
                  <a:pt x="626484" y="235364"/>
                </a:lnTo>
                <a:lnTo>
                  <a:pt x="632142" y="207340"/>
                </a:lnTo>
                <a:lnTo>
                  <a:pt x="632142" y="72009"/>
                </a:lnTo>
                <a:lnTo>
                  <a:pt x="626484" y="43976"/>
                </a:lnTo>
                <a:lnTo>
                  <a:pt x="611055" y="21088"/>
                </a:lnTo>
                <a:lnTo>
                  <a:pt x="588170" y="5657"/>
                </a:lnTo>
                <a:lnTo>
                  <a:pt x="560146" y="0"/>
                </a:lnTo>
                <a:close/>
              </a:path>
            </a:pathLst>
          </a:custGeom>
          <a:solidFill>
            <a:srgbClr val="A69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512607" y="1764445"/>
            <a:ext cx="34861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00" spc="30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現</a:t>
            </a:r>
            <a:r>
              <a:rPr sz="1100" spc="-6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状</a:t>
            </a:r>
            <a:endParaRPr sz="1100">
              <a:latin typeface="HG丸ｺﾞｼｯｸM-PRO"/>
              <a:cs typeface="HG丸ｺﾞｼｯｸM-PRO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357478" y="4255102"/>
            <a:ext cx="632460" cy="279400"/>
          </a:xfrm>
          <a:custGeom>
            <a:avLst/>
            <a:gdLst/>
            <a:ahLst/>
            <a:cxnLst/>
            <a:rect l="l" t="t" r="r" b="b"/>
            <a:pathLst>
              <a:path w="632460" h="279400">
                <a:moveTo>
                  <a:pt x="560146" y="0"/>
                </a:moveTo>
                <a:lnTo>
                  <a:pt x="71996" y="0"/>
                </a:lnTo>
                <a:lnTo>
                  <a:pt x="43971" y="5655"/>
                </a:lnTo>
                <a:lnTo>
                  <a:pt x="21086" y="21080"/>
                </a:lnTo>
                <a:lnTo>
                  <a:pt x="5657" y="43960"/>
                </a:lnTo>
                <a:lnTo>
                  <a:pt x="0" y="71983"/>
                </a:lnTo>
                <a:lnTo>
                  <a:pt x="0" y="207314"/>
                </a:lnTo>
                <a:lnTo>
                  <a:pt x="5657" y="235352"/>
                </a:lnTo>
                <a:lnTo>
                  <a:pt x="21086" y="258240"/>
                </a:lnTo>
                <a:lnTo>
                  <a:pt x="43971" y="273667"/>
                </a:lnTo>
                <a:lnTo>
                  <a:pt x="71996" y="279323"/>
                </a:lnTo>
                <a:lnTo>
                  <a:pt x="560146" y="279323"/>
                </a:lnTo>
                <a:lnTo>
                  <a:pt x="588170" y="273667"/>
                </a:lnTo>
                <a:lnTo>
                  <a:pt x="611055" y="258240"/>
                </a:lnTo>
                <a:lnTo>
                  <a:pt x="626484" y="235352"/>
                </a:lnTo>
                <a:lnTo>
                  <a:pt x="632142" y="207314"/>
                </a:lnTo>
                <a:lnTo>
                  <a:pt x="632142" y="71983"/>
                </a:lnTo>
                <a:lnTo>
                  <a:pt x="626484" y="43960"/>
                </a:lnTo>
                <a:lnTo>
                  <a:pt x="611055" y="21080"/>
                </a:lnTo>
                <a:lnTo>
                  <a:pt x="588170" y="5655"/>
                </a:lnTo>
                <a:lnTo>
                  <a:pt x="560146" y="0"/>
                </a:lnTo>
                <a:close/>
              </a:path>
            </a:pathLst>
          </a:custGeom>
          <a:solidFill>
            <a:srgbClr val="A69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501619" y="4298108"/>
            <a:ext cx="36131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0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対</a:t>
            </a:r>
            <a:r>
              <a:rPr sz="1100" spc="-6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策</a:t>
            </a:r>
            <a:endParaRPr sz="1100">
              <a:latin typeface="HG丸ｺﾞｼｯｸM-PRO"/>
              <a:cs typeface="HG丸ｺﾞｼｯｸM-PR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413669" y="6108700"/>
            <a:ext cx="1538605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0660">
              <a:lnSpc>
                <a:spcPct val="122300"/>
              </a:lnSpc>
              <a:spcBef>
                <a:spcPts val="95"/>
              </a:spcBef>
            </a:pPr>
            <a:r>
              <a:rPr sz="1450" spc="20" dirty="0">
                <a:solidFill>
                  <a:srgbClr val="A5295F"/>
                </a:solidFill>
                <a:latin typeface="HG丸ｺﾞｼｯｸM-PRO"/>
                <a:cs typeface="HG丸ｺﾞｼｯｸM-PRO"/>
              </a:rPr>
              <a:t>年</a:t>
            </a:r>
            <a:r>
              <a:rPr sz="1450" spc="10" dirty="0">
                <a:solidFill>
                  <a:srgbClr val="A5295F"/>
                </a:solidFill>
                <a:latin typeface="HG丸ｺﾞｼｯｸM-PRO"/>
                <a:cs typeface="HG丸ｺﾞｼｯｸM-PRO"/>
              </a:rPr>
              <a:t>1</a:t>
            </a:r>
            <a:r>
              <a:rPr sz="1450" spc="-204" dirty="0">
                <a:solidFill>
                  <a:srgbClr val="A5295F"/>
                </a:solidFill>
                <a:latin typeface="HG丸ｺﾞｼｯｸM-PRO"/>
                <a:cs typeface="HG丸ｺﾞｼｯｸM-PRO"/>
              </a:rPr>
              <a:t> </a:t>
            </a:r>
            <a:r>
              <a:rPr sz="1450" spc="35" dirty="0">
                <a:solidFill>
                  <a:srgbClr val="A5295F"/>
                </a:solidFill>
                <a:latin typeface="HG丸ｺﾞｼｯｸM-PRO"/>
                <a:cs typeface="HG丸ｺﾞｼｯｸM-PRO"/>
              </a:rPr>
              <a:t>回の健診で 健康数値を</a:t>
            </a:r>
            <a:endParaRPr sz="1450" dirty="0">
              <a:latin typeface="HG丸ｺﾞｼｯｸM-PRO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450" spc="35" dirty="0">
                <a:solidFill>
                  <a:srgbClr val="A5295F"/>
                </a:solidFill>
                <a:latin typeface="HG丸ｺﾞｼｯｸM-PRO"/>
                <a:cs typeface="HG丸ｺﾞｼｯｸM-PRO"/>
              </a:rPr>
              <a:t>確認しましょう！</a:t>
            </a:r>
            <a:endParaRPr sz="1450" dirty="0">
              <a:latin typeface="HG丸ｺﾞｼｯｸM-PRO"/>
              <a:cs typeface="HG丸ｺﾞｼｯｸM-PR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052617" y="4246690"/>
            <a:ext cx="6205220" cy="287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30" baseline="9259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あなたのライフスタイルに合わせた</a:t>
            </a:r>
            <a:r>
              <a:rPr sz="170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最適な健康づくりの</a:t>
            </a:r>
            <a:r>
              <a:rPr sz="1700" spc="10" dirty="0">
                <a:solidFill>
                  <a:srgbClr val="C95789"/>
                </a:solidFill>
                <a:latin typeface="HG丸ｺﾞｼｯｸM-PRO"/>
                <a:cs typeface="HG丸ｺﾞｼｯｸM-PRO"/>
              </a:rPr>
              <a:t>おすすめポイント</a:t>
            </a:r>
            <a:endParaRPr sz="1700">
              <a:latin typeface="HG丸ｺﾞｼｯｸM-PRO"/>
              <a:cs typeface="HG丸ｺﾞｼｯｸM-PRO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397250" y="3283211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0" y="97167"/>
                </a:moveTo>
                <a:lnTo>
                  <a:pt x="76936" y="151828"/>
                </a:lnTo>
                <a:lnTo>
                  <a:pt x="190296" y="0"/>
                </a:lnTo>
              </a:path>
            </a:pathLst>
          </a:custGeom>
          <a:ln w="17995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5329117" y="7021915"/>
            <a:ext cx="1752600" cy="31393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からだの状態について</a:t>
            </a:r>
            <a:endParaRPr lang="en-US" altLang="ja-JP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は健診を受けて、血液検査などで測定された</a:t>
            </a:r>
            <a:endParaRPr lang="en-US" altLang="ja-JP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「数値」を毎年チェック</a:t>
            </a:r>
            <a:endParaRPr lang="en-US" altLang="ja-JP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しましょう。</a:t>
            </a:r>
            <a:endParaRPr lang="en-US" altLang="ja-JP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病院にかかられている</a:t>
            </a:r>
            <a:endParaRPr lang="en-US" altLang="ja-JP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方も、年に１回の健診</a:t>
            </a:r>
            <a:endParaRPr lang="en-US" altLang="ja-JP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でからだ全体をチェッ</a:t>
            </a:r>
            <a:endParaRPr lang="en-US" altLang="ja-JP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クすることをおすすめ</a:t>
            </a:r>
            <a:endParaRPr lang="en-US" altLang="ja-JP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します。</a:t>
            </a:r>
          </a:p>
          <a:p>
            <a:pPr>
              <a:lnSpc>
                <a:spcPct val="150000"/>
              </a:lnSpc>
            </a:pPr>
            <a:endParaRPr kumimoji="1" lang="ja-JP" altLang="en-US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40" name="object 113"/>
          <p:cNvSpPr txBox="1"/>
          <p:nvPr/>
        </p:nvSpPr>
        <p:spPr>
          <a:xfrm>
            <a:off x="6221386" y="2356003"/>
            <a:ext cx="836930" cy="346249"/>
          </a:xfrm>
          <a:prstGeom prst="rect">
            <a:avLst/>
          </a:prstGeom>
          <a:noFill/>
          <a:ln w="21602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50190">
              <a:lnSpc>
                <a:spcPts val="2665"/>
              </a:lnSpc>
              <a:tabLst>
                <a:tab pos="647065" algn="l"/>
              </a:tabLst>
            </a:pPr>
            <a:r>
              <a:rPr lang="ja-JP" altLang="en-US" sz="3450" spc="37" baseline="-2415" dirty="0">
                <a:solidFill>
                  <a:srgbClr val="C9578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/>
              </a:rPr>
              <a:t>○</a:t>
            </a:r>
            <a:r>
              <a:rPr sz="3450" spc="37" baseline="-2415" dirty="0">
                <a:solidFill>
                  <a:srgbClr val="C9578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/>
              </a:rPr>
              <a:t>	</a:t>
            </a:r>
            <a:r>
              <a:rPr sz="1050" spc="10" dirty="0">
                <a:solidFill>
                  <a:srgbClr val="231F2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/>
              </a:rPr>
              <a:t>個</a:t>
            </a:r>
            <a:endParaRPr sz="105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丸ｺﾞｼｯｸM-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1249" y="7226165"/>
            <a:ext cx="168783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0" spc="-30" baseline="3472" dirty="0">
                <a:solidFill>
                  <a:srgbClr val="231F20"/>
                </a:solidFill>
                <a:latin typeface="HGSｺﾞｼｯｸE"/>
                <a:cs typeface="HGSｺﾞｼｯｸE"/>
              </a:rPr>
              <a:t>答えは全部</a:t>
            </a:r>
            <a:r>
              <a:rPr sz="2400" spc="37" baseline="3472" dirty="0">
                <a:solidFill>
                  <a:srgbClr val="231F20"/>
                </a:solidFill>
                <a:latin typeface="HGSｺﾞｼｯｸE"/>
                <a:cs typeface="HGSｺﾞｼｯｸE"/>
              </a:rPr>
              <a:t>で</a:t>
            </a:r>
            <a:r>
              <a:rPr sz="2400" spc="-179" baseline="3472" dirty="0">
                <a:solidFill>
                  <a:srgbClr val="231F20"/>
                </a:solidFill>
                <a:latin typeface="HGSｺﾞｼｯｸE"/>
                <a:cs typeface="HGSｺﾞｼｯｸE"/>
              </a:rPr>
              <a:t> </a:t>
            </a:r>
            <a:r>
              <a:rPr sz="2050" dirty="0">
                <a:solidFill>
                  <a:srgbClr val="00A79D"/>
                </a:solidFill>
                <a:latin typeface="HGP創英角ｺﾞｼｯｸUB"/>
                <a:cs typeface="HGP創英角ｺﾞｼｯｸUB"/>
              </a:rPr>
              <a:t>7</a:t>
            </a:r>
            <a:r>
              <a:rPr sz="2050" spc="-459" dirty="0">
                <a:solidFill>
                  <a:srgbClr val="00A79D"/>
                </a:solidFill>
                <a:latin typeface="HGP創英角ｺﾞｼｯｸUB"/>
                <a:cs typeface="HGP創英角ｺﾞｼｯｸUB"/>
              </a:rPr>
              <a:t> </a:t>
            </a:r>
            <a:r>
              <a:rPr sz="2400" spc="37" baseline="3472" dirty="0">
                <a:solidFill>
                  <a:srgbClr val="231F20"/>
                </a:solidFill>
                <a:latin typeface="HGSｺﾞｼｯｸE"/>
                <a:cs typeface="HGSｺﾞｼｯｸE"/>
              </a:rPr>
              <a:t>個</a:t>
            </a:r>
            <a:endParaRPr sz="2400" baseline="3472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4812" y="9881104"/>
            <a:ext cx="918210" cy="454659"/>
          </a:xfrm>
          <a:custGeom>
            <a:avLst/>
            <a:gdLst/>
            <a:ahLst/>
            <a:cxnLst/>
            <a:rect l="l" t="t" r="r" b="b"/>
            <a:pathLst>
              <a:path w="918210" h="454659">
                <a:moveTo>
                  <a:pt x="918210" y="229501"/>
                </a:moveTo>
                <a:lnTo>
                  <a:pt x="736180" y="454253"/>
                </a:lnTo>
                <a:lnTo>
                  <a:pt x="0" y="454253"/>
                </a:lnTo>
                <a:lnTo>
                  <a:pt x="0" y="0"/>
                </a:lnTo>
                <a:lnTo>
                  <a:pt x="736180" y="0"/>
                </a:lnTo>
                <a:lnTo>
                  <a:pt x="918210" y="229501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525" y="10037308"/>
            <a:ext cx="714375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spc="20" dirty="0">
                <a:solidFill>
                  <a:srgbClr val="231F20"/>
                </a:solidFill>
                <a:latin typeface="HGSｺﾞｼｯｸE"/>
                <a:cs typeface="HGSｺﾞｼｯｸE"/>
              </a:rPr>
              <a:t>お問い合わせ先</a:t>
            </a:r>
            <a:endParaRPr sz="75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5259" y="9815049"/>
            <a:ext cx="1776730" cy="5629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spcBef>
                <a:spcPts val="390"/>
              </a:spcBef>
            </a:pPr>
            <a:r>
              <a:rPr lang="ja-JP" altLang="en-US" sz="1200" spc="10" dirty="0">
                <a:solidFill>
                  <a:srgbClr val="231F2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HGSｺﾞｼｯｸE"/>
              </a:rPr>
              <a:t>○○</a:t>
            </a:r>
            <a:r>
              <a:rPr sz="1200" spc="10" dirty="0" err="1">
                <a:solidFill>
                  <a:srgbClr val="231F2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HGSｺﾞｼｯｸE"/>
              </a:rPr>
              <a:t>健康保険組合</a:t>
            </a:r>
            <a:endParaRPr sz="1200" dirty="0">
              <a:solidFill>
                <a:prstClr val="black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HGSｺﾞｼｯｸE"/>
            </a:endParaRPr>
          </a:p>
          <a:p>
            <a:pPr marL="12700">
              <a:spcBef>
                <a:spcPts val="445"/>
              </a:spcBef>
            </a:pPr>
            <a:r>
              <a:rPr spc="15" dirty="0">
                <a:solidFill>
                  <a:srgbClr val="A5295F"/>
                </a:solidFill>
                <a:latin typeface="HGP創英角ｺﾞｼｯｸUB"/>
                <a:cs typeface="HGP創英角ｺﾞｼｯｸUB"/>
              </a:rPr>
              <a:t>0</a:t>
            </a:r>
            <a:r>
              <a:rPr lang="en-US" altLang="ja-JP" spc="15" dirty="0">
                <a:solidFill>
                  <a:srgbClr val="A5295F"/>
                </a:solidFill>
                <a:latin typeface="HGP創英角ｺﾞｼｯｸUB"/>
                <a:cs typeface="HGP創英角ｺﾞｼｯｸUB"/>
              </a:rPr>
              <a:t>0</a:t>
            </a:r>
            <a:r>
              <a:rPr spc="15" dirty="0">
                <a:solidFill>
                  <a:srgbClr val="A5295F"/>
                </a:solidFill>
                <a:latin typeface="HGP創英角ｺﾞｼｯｸUB"/>
                <a:cs typeface="HGP創英角ｺﾞｼｯｸUB"/>
              </a:rPr>
              <a:t>-</a:t>
            </a:r>
            <a:r>
              <a:rPr lang="en-US" altLang="ja-JP" spc="15" dirty="0">
                <a:solidFill>
                  <a:srgbClr val="A5295F"/>
                </a:solidFill>
                <a:latin typeface="HGP創英角ｺﾞｼｯｸUB"/>
                <a:cs typeface="HGP創英角ｺﾞｼｯｸUB"/>
              </a:rPr>
              <a:t>000</a:t>
            </a:r>
            <a:r>
              <a:rPr spc="15" dirty="0">
                <a:solidFill>
                  <a:srgbClr val="A5295F"/>
                </a:solidFill>
                <a:latin typeface="HGP創英角ｺﾞｼｯｸUB"/>
                <a:cs typeface="HGP創英角ｺﾞｼｯｸUB"/>
              </a:rPr>
              <a:t>0-</a:t>
            </a:r>
            <a:r>
              <a:rPr lang="en-US" altLang="ja-JP" spc="15" dirty="0">
                <a:solidFill>
                  <a:srgbClr val="A5295F"/>
                </a:solidFill>
                <a:latin typeface="HGP創英角ｺﾞｼｯｸUB"/>
                <a:cs typeface="HGP創英角ｺﾞｼｯｸUB"/>
              </a:rPr>
              <a:t>0000</a:t>
            </a:r>
            <a:endParaRPr dirty="0">
              <a:solidFill>
                <a:prstClr val="black"/>
              </a:solidFill>
              <a:latin typeface="HGP創英角ｺﾞｼｯｸUB"/>
              <a:cs typeface="HGP創英角ｺﾞｼｯｸU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8339" y="9881104"/>
            <a:ext cx="586740" cy="454659"/>
          </a:xfrm>
          <a:custGeom>
            <a:avLst/>
            <a:gdLst/>
            <a:ahLst/>
            <a:cxnLst/>
            <a:rect l="l" t="t" r="r" b="b"/>
            <a:pathLst>
              <a:path w="586739" h="454659">
                <a:moveTo>
                  <a:pt x="404545" y="0"/>
                </a:moveTo>
                <a:lnTo>
                  <a:pt x="0" y="0"/>
                </a:lnTo>
                <a:lnTo>
                  <a:pt x="0" y="454253"/>
                </a:lnTo>
                <a:lnTo>
                  <a:pt x="404545" y="454253"/>
                </a:lnTo>
                <a:lnTo>
                  <a:pt x="586574" y="229501"/>
                </a:lnTo>
                <a:lnTo>
                  <a:pt x="404545" y="0"/>
                </a:lnTo>
                <a:close/>
              </a:path>
            </a:pathLst>
          </a:custGeom>
          <a:solidFill>
            <a:srgbClr val="FBD4D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1962" y="10040173"/>
            <a:ext cx="34988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dirty="0">
                <a:solidFill>
                  <a:srgbClr val="231F20"/>
                </a:solidFill>
                <a:latin typeface="HGSｺﾞｼｯｸE"/>
                <a:cs typeface="HGSｺﾞｼｯｸE"/>
              </a:rPr>
              <a:t>その他</a:t>
            </a:r>
            <a:endParaRPr sz="85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6202" y="9842330"/>
            <a:ext cx="2087679" cy="2780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50"/>
              </a:spcBef>
            </a:pPr>
            <a:r>
              <a:rPr lang="ja-JP" altLang="en-US" sz="850" spc="30" dirty="0">
                <a:solidFill>
                  <a:srgbClr val="231F20"/>
                </a:solidFill>
                <a:latin typeface="HGSｺﾞｼｯｸE"/>
                <a:cs typeface="HGSｺﾞｼｯｸE"/>
              </a:rPr>
              <a:t>委託業者　○○○○　</a:t>
            </a:r>
            <a:endParaRPr lang="en-US" sz="850" spc="30" dirty="0">
              <a:solidFill>
                <a:srgbClr val="231F20"/>
              </a:solidFill>
              <a:latin typeface="HGSｺﾞｼｯｸE"/>
              <a:cs typeface="HGSｺﾞｼｯｸE"/>
            </a:endParaRPr>
          </a:p>
          <a:p>
            <a:pPr marL="12700" marR="5080">
              <a:lnSpc>
                <a:spcPct val="105200"/>
              </a:lnSpc>
              <a:spcBef>
                <a:spcPts val="50"/>
              </a:spcBef>
            </a:pPr>
            <a:endParaRPr sz="850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4264" y="10150295"/>
            <a:ext cx="504825" cy="2006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450">
              <a:spcBef>
                <a:spcPts val="185"/>
              </a:spcBef>
            </a:pPr>
            <a:r>
              <a:rPr sz="500" dirty="0">
                <a:solidFill>
                  <a:srgbClr val="231F20"/>
                </a:solidFill>
                <a:latin typeface="HGSｺﾞｼｯｸE"/>
                <a:cs typeface="HGSｺﾞｼｯｸE"/>
              </a:rPr>
              <a:t>フリーアクセス</a:t>
            </a:r>
            <a:endParaRPr sz="500" dirty="0">
              <a:solidFill>
                <a:prstClr val="black"/>
              </a:solidFill>
              <a:latin typeface="HGSｺﾞｼｯｸE"/>
              <a:cs typeface="HGSｺﾞｼｯｸE"/>
            </a:endParaRPr>
          </a:p>
          <a:p>
            <a:pPr marL="12700">
              <a:spcBef>
                <a:spcPts val="90"/>
              </a:spcBef>
            </a:pPr>
            <a:r>
              <a:rPr sz="500" dirty="0">
                <a:solidFill>
                  <a:srgbClr val="231F20"/>
                </a:solidFill>
                <a:latin typeface="HGSｺﾞｼｯｸE"/>
                <a:cs typeface="HGSｺﾞｼｯｸE"/>
              </a:rPr>
              <a:t>（通話料無料）</a:t>
            </a:r>
            <a:endParaRPr sz="500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64314" y="9881104"/>
            <a:ext cx="974725" cy="454659"/>
          </a:xfrm>
          <a:custGeom>
            <a:avLst/>
            <a:gdLst/>
            <a:ahLst/>
            <a:cxnLst/>
            <a:rect l="l" t="t" r="r" b="b"/>
            <a:pathLst>
              <a:path w="974725" h="454659">
                <a:moveTo>
                  <a:pt x="792416" y="0"/>
                </a:moveTo>
                <a:lnTo>
                  <a:pt x="0" y="0"/>
                </a:lnTo>
                <a:lnTo>
                  <a:pt x="0" y="454253"/>
                </a:lnTo>
                <a:lnTo>
                  <a:pt x="792416" y="454253"/>
                </a:lnTo>
                <a:lnTo>
                  <a:pt x="974445" y="229501"/>
                </a:lnTo>
                <a:lnTo>
                  <a:pt x="792416" y="0"/>
                </a:lnTo>
                <a:close/>
              </a:path>
            </a:pathLst>
          </a:custGeom>
          <a:solidFill>
            <a:srgbClr val="FBD4D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7216" y="9937742"/>
            <a:ext cx="629285" cy="34353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65"/>
              </a:spcBef>
            </a:pPr>
            <a:r>
              <a:rPr sz="650" spc="25" dirty="0">
                <a:solidFill>
                  <a:srgbClr val="231F20"/>
                </a:solidFill>
                <a:latin typeface="HGSｺﾞｼｯｸE"/>
                <a:cs typeface="HGSｺﾞｼｯｸE"/>
              </a:rPr>
              <a:t>ライフスタイル アドバイスに 関するご相談</a:t>
            </a:r>
            <a:endParaRPr sz="650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21389" y="6555879"/>
            <a:ext cx="282575" cy="368935"/>
          </a:xfrm>
          <a:custGeom>
            <a:avLst/>
            <a:gdLst/>
            <a:ahLst/>
            <a:cxnLst/>
            <a:rect l="l" t="t" r="r" b="b"/>
            <a:pathLst>
              <a:path w="282575" h="368934">
                <a:moveTo>
                  <a:pt x="0" y="0"/>
                </a:moveTo>
                <a:lnTo>
                  <a:pt x="282321" y="0"/>
                </a:lnTo>
                <a:lnTo>
                  <a:pt x="282321" y="368744"/>
                </a:lnTo>
                <a:lnTo>
                  <a:pt x="0" y="368744"/>
                </a:lnTo>
                <a:lnTo>
                  <a:pt x="0" y="0"/>
                </a:lnTo>
                <a:close/>
              </a:path>
            </a:pathLst>
          </a:custGeom>
          <a:solidFill>
            <a:srgbClr val="A5295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36542" y="6478397"/>
            <a:ext cx="98425" cy="523875"/>
          </a:xfrm>
          <a:custGeom>
            <a:avLst/>
            <a:gdLst/>
            <a:ahLst/>
            <a:cxnLst/>
            <a:rect l="l" t="t" r="r" b="b"/>
            <a:pathLst>
              <a:path w="98425" h="523875">
                <a:moveTo>
                  <a:pt x="98361" y="0"/>
                </a:moveTo>
                <a:lnTo>
                  <a:pt x="0" y="261861"/>
                </a:lnTo>
                <a:lnTo>
                  <a:pt x="98361" y="523748"/>
                </a:lnTo>
                <a:lnTo>
                  <a:pt x="98361" y="0"/>
                </a:lnTo>
                <a:close/>
              </a:path>
            </a:pathLst>
          </a:custGeom>
          <a:solidFill>
            <a:srgbClr val="A5295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36387" y="7628860"/>
            <a:ext cx="518795" cy="105410"/>
          </a:xfrm>
          <a:custGeom>
            <a:avLst/>
            <a:gdLst/>
            <a:ahLst/>
            <a:cxnLst/>
            <a:rect l="l" t="t" r="r" b="b"/>
            <a:pathLst>
              <a:path w="518795" h="105409">
                <a:moveTo>
                  <a:pt x="518248" y="105270"/>
                </a:moveTo>
                <a:lnTo>
                  <a:pt x="0" y="105295"/>
                </a:lnTo>
                <a:lnTo>
                  <a:pt x="0" y="25"/>
                </a:lnTo>
                <a:lnTo>
                  <a:pt x="518248" y="0"/>
                </a:lnTo>
                <a:lnTo>
                  <a:pt x="518248" y="105270"/>
                </a:lnTo>
                <a:close/>
              </a:path>
            </a:pathLst>
          </a:custGeom>
          <a:solidFill>
            <a:srgbClr val="A5295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27474" y="7711881"/>
            <a:ext cx="736600" cy="162560"/>
          </a:xfrm>
          <a:custGeom>
            <a:avLst/>
            <a:gdLst/>
            <a:ahLst/>
            <a:cxnLst/>
            <a:rect l="l" t="t" r="r" b="b"/>
            <a:pathLst>
              <a:path w="736600" h="162559">
                <a:moveTo>
                  <a:pt x="736104" y="0"/>
                </a:moveTo>
                <a:lnTo>
                  <a:pt x="0" y="0"/>
                </a:lnTo>
                <a:lnTo>
                  <a:pt x="368058" y="161950"/>
                </a:lnTo>
                <a:lnTo>
                  <a:pt x="736104" y="0"/>
                </a:lnTo>
                <a:close/>
              </a:path>
            </a:pathLst>
          </a:custGeom>
          <a:solidFill>
            <a:srgbClr val="A5295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8137" y="6262642"/>
            <a:ext cx="264160" cy="220345"/>
          </a:xfrm>
          <a:custGeom>
            <a:avLst/>
            <a:gdLst/>
            <a:ahLst/>
            <a:cxnLst/>
            <a:rect l="l" t="t" r="r" b="b"/>
            <a:pathLst>
              <a:path w="264159" h="220345">
                <a:moveTo>
                  <a:pt x="0" y="0"/>
                </a:moveTo>
                <a:lnTo>
                  <a:pt x="0" y="220268"/>
                </a:lnTo>
                <a:lnTo>
                  <a:pt x="263817" y="220268"/>
                </a:lnTo>
              </a:path>
            </a:pathLst>
          </a:custGeom>
          <a:ln w="11633">
            <a:solidFill>
              <a:srgbClr val="00A79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56319" y="6023550"/>
            <a:ext cx="725170" cy="336550"/>
          </a:xfrm>
          <a:custGeom>
            <a:avLst/>
            <a:gdLst/>
            <a:ahLst/>
            <a:cxnLst/>
            <a:rect l="l" t="t" r="r" b="b"/>
            <a:pathLst>
              <a:path w="725169" h="336550">
                <a:moveTo>
                  <a:pt x="0" y="0"/>
                </a:moveTo>
                <a:lnTo>
                  <a:pt x="724763" y="0"/>
                </a:lnTo>
                <a:lnTo>
                  <a:pt x="724763" y="336486"/>
                </a:lnTo>
              </a:path>
            </a:pathLst>
          </a:custGeom>
          <a:ln w="11633">
            <a:solidFill>
              <a:srgbClr val="00A79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0640" y="5979243"/>
            <a:ext cx="1917064" cy="560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1970"/>
              </a:lnSpc>
              <a:spcBef>
                <a:spcPts val="125"/>
              </a:spcBef>
            </a:pPr>
            <a:r>
              <a:rPr sz="2775" spc="22" baseline="4504" dirty="0">
                <a:solidFill>
                  <a:srgbClr val="00A79D"/>
                </a:solidFill>
                <a:latin typeface="HGS創英角ｺﾞｼｯｸUB"/>
                <a:cs typeface="HGS創英角ｺﾞｼｯｸUB"/>
              </a:rPr>
              <a:t>健康</a:t>
            </a:r>
            <a:r>
              <a:rPr sz="1150" spc="10" dirty="0">
                <a:solidFill>
                  <a:srgbClr val="00A79D"/>
                </a:solidFill>
                <a:latin typeface="HGS創英角ｺﾞｼｯｸUB"/>
                <a:cs typeface="HGS創英角ｺﾞｼｯｸUB"/>
              </a:rPr>
              <a:t>づくり</a:t>
            </a:r>
            <a:endParaRPr sz="1150">
              <a:solidFill>
                <a:prstClr val="black"/>
              </a:solidFill>
              <a:latin typeface="HGS創英角ｺﾞｼｯｸUB"/>
              <a:cs typeface="HGS創英角ｺﾞｼｯｸUB"/>
            </a:endParaRPr>
          </a:p>
          <a:p>
            <a:pPr marL="499109">
              <a:lnSpc>
                <a:spcPts val="2210"/>
              </a:lnSpc>
            </a:pPr>
            <a:r>
              <a:rPr sz="2050" spc="-85" dirty="0">
                <a:solidFill>
                  <a:srgbClr val="00A79D"/>
                </a:solidFill>
                <a:latin typeface="HGS創英角ｺﾞｼｯｸUB"/>
                <a:cs typeface="HGS創英角ｺﾞｼｯｸUB"/>
              </a:rPr>
              <a:t>クイ</a:t>
            </a:r>
            <a:r>
              <a:rPr sz="2050" spc="10" dirty="0">
                <a:solidFill>
                  <a:srgbClr val="00A79D"/>
                </a:solidFill>
                <a:latin typeface="HGS創英角ｺﾞｼｯｸUB"/>
                <a:cs typeface="HGS創英角ｺﾞｼｯｸUB"/>
              </a:rPr>
              <a:t>ズ</a:t>
            </a:r>
            <a:r>
              <a:rPr sz="2050" spc="-185" dirty="0">
                <a:solidFill>
                  <a:srgbClr val="00A79D"/>
                </a:solidFill>
                <a:latin typeface="HGS創英角ｺﾞｼｯｸUB"/>
                <a:cs typeface="HGS創英角ｺﾞｼｯｸUB"/>
              </a:rPr>
              <a:t> </a:t>
            </a:r>
            <a:r>
              <a:rPr sz="2250" spc="-15" baseline="-5555" dirty="0">
                <a:solidFill>
                  <a:srgbClr val="00A79D"/>
                </a:solidFill>
                <a:latin typeface="HGS創英角ｺﾞｼｯｸUB"/>
                <a:cs typeface="HGS創英角ｺﾞｼｯｸUB"/>
              </a:rPr>
              <a:t>の答え</a:t>
            </a:r>
            <a:endParaRPr sz="2250" baseline="-5555">
              <a:solidFill>
                <a:prstClr val="black"/>
              </a:solidFill>
              <a:latin typeface="HGS創英角ｺﾞｼｯｸUB"/>
              <a:cs typeface="HGS創英角ｺﾞｼｯｸU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59361" y="5911520"/>
            <a:ext cx="269875" cy="269875"/>
          </a:xfrm>
          <a:prstGeom prst="rect">
            <a:avLst/>
          </a:prstGeom>
          <a:solidFill>
            <a:srgbClr val="ED1A3A"/>
          </a:solidFill>
        </p:spPr>
        <p:txBody>
          <a:bodyPr vert="horz" wrap="square" lIns="0" tIns="14604" rIns="0" bIns="0" rtlCol="0">
            <a:spAutoFit/>
          </a:bodyPr>
          <a:lstStyle/>
          <a:p>
            <a:pPr marL="71120">
              <a:spcBef>
                <a:spcPts val="114"/>
              </a:spcBef>
            </a:pPr>
            <a:r>
              <a:rPr sz="1600" spc="20" dirty="0">
                <a:solidFill>
                  <a:srgbClr val="FFFFFF"/>
                </a:solidFill>
                <a:latin typeface="HGSｺﾞｼｯｸE"/>
                <a:cs typeface="HGSｺﾞｼｯｸE"/>
              </a:rPr>
              <a:t>B</a:t>
            </a:r>
            <a:endParaRPr sz="160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9739" y="5911520"/>
            <a:ext cx="269875" cy="269875"/>
          </a:xfrm>
          <a:prstGeom prst="rect">
            <a:avLst/>
          </a:prstGeom>
          <a:solidFill>
            <a:srgbClr val="ED1A3A"/>
          </a:solidFill>
        </p:spPr>
        <p:txBody>
          <a:bodyPr vert="horz" wrap="square" lIns="0" tIns="14604" rIns="0" bIns="0" rtlCol="0">
            <a:spAutoFit/>
          </a:bodyPr>
          <a:lstStyle/>
          <a:p>
            <a:pPr marL="62865">
              <a:spcBef>
                <a:spcPts val="114"/>
              </a:spcBef>
            </a:pPr>
            <a:r>
              <a:rPr sz="1600" spc="20" dirty="0">
                <a:solidFill>
                  <a:srgbClr val="FFFFFF"/>
                </a:solidFill>
                <a:latin typeface="HGSｺﾞｼｯｸE"/>
                <a:cs typeface="HGSｺﾞｼｯｸE"/>
              </a:rPr>
              <a:t>A</a:t>
            </a:r>
            <a:endParaRPr sz="160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03104" y="7085449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4" h="272415">
                <a:moveTo>
                  <a:pt x="0" y="136067"/>
                </a:moveTo>
                <a:lnTo>
                  <a:pt x="6936" y="93060"/>
                </a:lnTo>
                <a:lnTo>
                  <a:pt x="26252" y="55708"/>
                </a:lnTo>
                <a:lnTo>
                  <a:pt x="55703" y="26253"/>
                </a:lnTo>
                <a:lnTo>
                  <a:pt x="93047" y="6937"/>
                </a:lnTo>
                <a:lnTo>
                  <a:pt x="136042" y="0"/>
                </a:lnTo>
                <a:lnTo>
                  <a:pt x="179060" y="6937"/>
                </a:lnTo>
                <a:lnTo>
                  <a:pt x="216416" y="26253"/>
                </a:lnTo>
                <a:lnTo>
                  <a:pt x="245871" y="55708"/>
                </a:lnTo>
                <a:lnTo>
                  <a:pt x="265186" y="93060"/>
                </a:lnTo>
                <a:lnTo>
                  <a:pt x="272122" y="136067"/>
                </a:lnTo>
                <a:lnTo>
                  <a:pt x="265186" y="179063"/>
                </a:lnTo>
                <a:lnTo>
                  <a:pt x="245871" y="216411"/>
                </a:lnTo>
                <a:lnTo>
                  <a:pt x="216416" y="245866"/>
                </a:lnTo>
                <a:lnTo>
                  <a:pt x="179060" y="265184"/>
                </a:lnTo>
                <a:lnTo>
                  <a:pt x="136042" y="272122"/>
                </a:lnTo>
                <a:lnTo>
                  <a:pt x="93047" y="265184"/>
                </a:lnTo>
                <a:lnTo>
                  <a:pt x="55703" y="245866"/>
                </a:lnTo>
                <a:lnTo>
                  <a:pt x="26252" y="216411"/>
                </a:lnTo>
                <a:lnTo>
                  <a:pt x="6936" y="179063"/>
                </a:lnTo>
                <a:lnTo>
                  <a:pt x="0" y="136067"/>
                </a:lnTo>
                <a:close/>
              </a:path>
            </a:pathLst>
          </a:custGeom>
          <a:ln w="12598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75732" y="5860904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4" h="272414">
                <a:moveTo>
                  <a:pt x="0" y="136042"/>
                </a:moveTo>
                <a:lnTo>
                  <a:pt x="6938" y="93042"/>
                </a:lnTo>
                <a:lnTo>
                  <a:pt x="26256" y="55697"/>
                </a:lnTo>
                <a:lnTo>
                  <a:pt x="55711" y="26248"/>
                </a:lnTo>
                <a:lnTo>
                  <a:pt x="93059" y="6935"/>
                </a:lnTo>
                <a:lnTo>
                  <a:pt x="136055" y="0"/>
                </a:lnTo>
                <a:lnTo>
                  <a:pt x="179062" y="6935"/>
                </a:lnTo>
                <a:lnTo>
                  <a:pt x="216413" y="26248"/>
                </a:lnTo>
                <a:lnTo>
                  <a:pt x="245869" y="55697"/>
                </a:lnTo>
                <a:lnTo>
                  <a:pt x="265185" y="93042"/>
                </a:lnTo>
                <a:lnTo>
                  <a:pt x="272122" y="136042"/>
                </a:lnTo>
                <a:lnTo>
                  <a:pt x="265185" y="179049"/>
                </a:lnTo>
                <a:lnTo>
                  <a:pt x="245869" y="216401"/>
                </a:lnTo>
                <a:lnTo>
                  <a:pt x="216413" y="245856"/>
                </a:lnTo>
                <a:lnTo>
                  <a:pt x="179062" y="265173"/>
                </a:lnTo>
                <a:lnTo>
                  <a:pt x="136055" y="272110"/>
                </a:lnTo>
                <a:lnTo>
                  <a:pt x="93059" y="265173"/>
                </a:lnTo>
                <a:lnTo>
                  <a:pt x="55711" y="245856"/>
                </a:lnTo>
                <a:lnTo>
                  <a:pt x="26256" y="216401"/>
                </a:lnTo>
                <a:lnTo>
                  <a:pt x="6938" y="179049"/>
                </a:lnTo>
                <a:lnTo>
                  <a:pt x="0" y="136042"/>
                </a:lnTo>
                <a:close/>
              </a:path>
            </a:pathLst>
          </a:custGeom>
          <a:ln w="12598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25366" y="6295800"/>
            <a:ext cx="557530" cy="520700"/>
          </a:xfrm>
          <a:custGeom>
            <a:avLst/>
            <a:gdLst/>
            <a:ahLst/>
            <a:cxnLst/>
            <a:rect l="l" t="t" r="r" b="b"/>
            <a:pathLst>
              <a:path w="557529" h="520700">
                <a:moveTo>
                  <a:pt x="0" y="260070"/>
                </a:moveTo>
                <a:lnTo>
                  <a:pt x="4486" y="213324"/>
                </a:lnTo>
                <a:lnTo>
                  <a:pt x="17422" y="169327"/>
                </a:lnTo>
                <a:lnTo>
                  <a:pt x="38020" y="128811"/>
                </a:lnTo>
                <a:lnTo>
                  <a:pt x="65494" y="92514"/>
                </a:lnTo>
                <a:lnTo>
                  <a:pt x="99058" y="61168"/>
                </a:lnTo>
                <a:lnTo>
                  <a:pt x="137925" y="35509"/>
                </a:lnTo>
                <a:lnTo>
                  <a:pt x="181310" y="16271"/>
                </a:lnTo>
                <a:lnTo>
                  <a:pt x="228425" y="4190"/>
                </a:lnTo>
                <a:lnTo>
                  <a:pt x="278485" y="0"/>
                </a:lnTo>
                <a:lnTo>
                  <a:pt x="328534" y="4190"/>
                </a:lnTo>
                <a:lnTo>
                  <a:pt x="375643" y="16271"/>
                </a:lnTo>
                <a:lnTo>
                  <a:pt x="419025" y="35509"/>
                </a:lnTo>
                <a:lnTo>
                  <a:pt x="457891" y="61168"/>
                </a:lnTo>
                <a:lnTo>
                  <a:pt x="491457" y="92514"/>
                </a:lnTo>
                <a:lnTo>
                  <a:pt x="518933" y="128811"/>
                </a:lnTo>
                <a:lnTo>
                  <a:pt x="539533" y="169327"/>
                </a:lnTo>
                <a:lnTo>
                  <a:pt x="552471" y="213324"/>
                </a:lnTo>
                <a:lnTo>
                  <a:pt x="556958" y="260070"/>
                </a:lnTo>
                <a:lnTo>
                  <a:pt x="552471" y="306823"/>
                </a:lnTo>
                <a:lnTo>
                  <a:pt x="539533" y="350825"/>
                </a:lnTo>
                <a:lnTo>
                  <a:pt x="518933" y="391343"/>
                </a:lnTo>
                <a:lnTo>
                  <a:pt x="491457" y="427642"/>
                </a:lnTo>
                <a:lnTo>
                  <a:pt x="457891" y="458988"/>
                </a:lnTo>
                <a:lnTo>
                  <a:pt x="419025" y="484647"/>
                </a:lnTo>
                <a:lnTo>
                  <a:pt x="375643" y="503883"/>
                </a:lnTo>
                <a:lnTo>
                  <a:pt x="328534" y="515963"/>
                </a:lnTo>
                <a:lnTo>
                  <a:pt x="278485" y="520153"/>
                </a:lnTo>
                <a:lnTo>
                  <a:pt x="228425" y="515963"/>
                </a:lnTo>
                <a:lnTo>
                  <a:pt x="181310" y="503883"/>
                </a:lnTo>
                <a:lnTo>
                  <a:pt x="137925" y="484647"/>
                </a:lnTo>
                <a:lnTo>
                  <a:pt x="99058" y="458988"/>
                </a:lnTo>
                <a:lnTo>
                  <a:pt x="65494" y="427642"/>
                </a:lnTo>
                <a:lnTo>
                  <a:pt x="38020" y="391343"/>
                </a:lnTo>
                <a:lnTo>
                  <a:pt x="17422" y="350825"/>
                </a:lnTo>
                <a:lnTo>
                  <a:pt x="4486" y="306823"/>
                </a:lnTo>
                <a:lnTo>
                  <a:pt x="0" y="260070"/>
                </a:lnTo>
                <a:close/>
              </a:path>
            </a:pathLst>
          </a:custGeom>
          <a:ln w="12598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30018" y="7257929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60" h="340359">
                <a:moveTo>
                  <a:pt x="0" y="169900"/>
                </a:moveTo>
                <a:lnTo>
                  <a:pt x="6069" y="124736"/>
                </a:lnTo>
                <a:lnTo>
                  <a:pt x="23197" y="84151"/>
                </a:lnTo>
                <a:lnTo>
                  <a:pt x="49763" y="49764"/>
                </a:lnTo>
                <a:lnTo>
                  <a:pt x="84147" y="23197"/>
                </a:lnTo>
                <a:lnTo>
                  <a:pt x="124728" y="6069"/>
                </a:lnTo>
                <a:lnTo>
                  <a:pt x="169887" y="0"/>
                </a:lnTo>
                <a:lnTo>
                  <a:pt x="215046" y="6069"/>
                </a:lnTo>
                <a:lnTo>
                  <a:pt x="255628" y="23197"/>
                </a:lnTo>
                <a:lnTo>
                  <a:pt x="290012" y="49764"/>
                </a:lnTo>
                <a:lnTo>
                  <a:pt x="316578" y="84151"/>
                </a:lnTo>
                <a:lnTo>
                  <a:pt x="333706" y="124736"/>
                </a:lnTo>
                <a:lnTo>
                  <a:pt x="339775" y="169900"/>
                </a:lnTo>
                <a:lnTo>
                  <a:pt x="333706" y="215057"/>
                </a:lnTo>
                <a:lnTo>
                  <a:pt x="316578" y="255634"/>
                </a:lnTo>
                <a:lnTo>
                  <a:pt x="290012" y="290012"/>
                </a:lnTo>
                <a:lnTo>
                  <a:pt x="255628" y="316572"/>
                </a:lnTo>
                <a:lnTo>
                  <a:pt x="215046" y="333695"/>
                </a:lnTo>
                <a:lnTo>
                  <a:pt x="169887" y="339763"/>
                </a:lnTo>
                <a:lnTo>
                  <a:pt x="124728" y="333695"/>
                </a:lnTo>
                <a:lnTo>
                  <a:pt x="84147" y="316572"/>
                </a:lnTo>
                <a:lnTo>
                  <a:pt x="49763" y="290012"/>
                </a:lnTo>
                <a:lnTo>
                  <a:pt x="23197" y="255634"/>
                </a:lnTo>
                <a:lnTo>
                  <a:pt x="6069" y="215057"/>
                </a:lnTo>
                <a:lnTo>
                  <a:pt x="0" y="169900"/>
                </a:lnTo>
                <a:close/>
              </a:path>
            </a:pathLst>
          </a:custGeom>
          <a:ln w="12598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30018" y="6697666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60" h="340359">
                <a:moveTo>
                  <a:pt x="0" y="169875"/>
                </a:moveTo>
                <a:lnTo>
                  <a:pt x="6069" y="124721"/>
                </a:lnTo>
                <a:lnTo>
                  <a:pt x="23197" y="84143"/>
                </a:lnTo>
                <a:lnTo>
                  <a:pt x="49763" y="49761"/>
                </a:lnTo>
                <a:lnTo>
                  <a:pt x="84147" y="23196"/>
                </a:lnTo>
                <a:lnTo>
                  <a:pt x="124728" y="6069"/>
                </a:lnTo>
                <a:lnTo>
                  <a:pt x="169887" y="0"/>
                </a:lnTo>
                <a:lnTo>
                  <a:pt x="215046" y="6069"/>
                </a:lnTo>
                <a:lnTo>
                  <a:pt x="255628" y="23196"/>
                </a:lnTo>
                <a:lnTo>
                  <a:pt x="290012" y="49761"/>
                </a:lnTo>
                <a:lnTo>
                  <a:pt x="316578" y="84143"/>
                </a:lnTo>
                <a:lnTo>
                  <a:pt x="333706" y="124721"/>
                </a:lnTo>
                <a:lnTo>
                  <a:pt x="339775" y="169875"/>
                </a:lnTo>
                <a:lnTo>
                  <a:pt x="333706" y="215038"/>
                </a:lnTo>
                <a:lnTo>
                  <a:pt x="316578" y="255621"/>
                </a:lnTo>
                <a:lnTo>
                  <a:pt x="290012" y="290004"/>
                </a:lnTo>
                <a:lnTo>
                  <a:pt x="255628" y="316568"/>
                </a:lnTo>
                <a:lnTo>
                  <a:pt x="215046" y="333694"/>
                </a:lnTo>
                <a:lnTo>
                  <a:pt x="169887" y="339763"/>
                </a:lnTo>
                <a:lnTo>
                  <a:pt x="124728" y="333694"/>
                </a:lnTo>
                <a:lnTo>
                  <a:pt x="84147" y="316568"/>
                </a:lnTo>
                <a:lnTo>
                  <a:pt x="49763" y="290004"/>
                </a:lnTo>
                <a:lnTo>
                  <a:pt x="23197" y="255621"/>
                </a:lnTo>
                <a:lnTo>
                  <a:pt x="6069" y="215038"/>
                </a:lnTo>
                <a:lnTo>
                  <a:pt x="0" y="169875"/>
                </a:lnTo>
                <a:close/>
              </a:path>
            </a:pathLst>
          </a:custGeom>
          <a:ln w="12598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57674" y="6087049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4" h="272414">
                <a:moveTo>
                  <a:pt x="0" y="136042"/>
                </a:moveTo>
                <a:lnTo>
                  <a:pt x="6935" y="93042"/>
                </a:lnTo>
                <a:lnTo>
                  <a:pt x="26249" y="55697"/>
                </a:lnTo>
                <a:lnTo>
                  <a:pt x="55700" y="26248"/>
                </a:lnTo>
                <a:lnTo>
                  <a:pt x="93049" y="6935"/>
                </a:lnTo>
                <a:lnTo>
                  <a:pt x="136055" y="0"/>
                </a:lnTo>
                <a:lnTo>
                  <a:pt x="179060" y="6935"/>
                </a:lnTo>
                <a:lnTo>
                  <a:pt x="216409" y="26248"/>
                </a:lnTo>
                <a:lnTo>
                  <a:pt x="245860" y="55697"/>
                </a:lnTo>
                <a:lnTo>
                  <a:pt x="265174" y="93042"/>
                </a:lnTo>
                <a:lnTo>
                  <a:pt x="272110" y="136042"/>
                </a:lnTo>
                <a:lnTo>
                  <a:pt x="265174" y="179055"/>
                </a:lnTo>
                <a:lnTo>
                  <a:pt x="245860" y="216411"/>
                </a:lnTo>
                <a:lnTo>
                  <a:pt x="216409" y="245868"/>
                </a:lnTo>
                <a:lnTo>
                  <a:pt x="179060" y="265185"/>
                </a:lnTo>
                <a:lnTo>
                  <a:pt x="136055" y="272122"/>
                </a:lnTo>
                <a:lnTo>
                  <a:pt x="93049" y="265185"/>
                </a:lnTo>
                <a:lnTo>
                  <a:pt x="55700" y="245868"/>
                </a:lnTo>
                <a:lnTo>
                  <a:pt x="26249" y="216411"/>
                </a:lnTo>
                <a:lnTo>
                  <a:pt x="6935" y="179055"/>
                </a:lnTo>
                <a:lnTo>
                  <a:pt x="0" y="136042"/>
                </a:lnTo>
                <a:close/>
              </a:path>
            </a:pathLst>
          </a:custGeom>
          <a:ln w="12598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03104" y="7302859"/>
            <a:ext cx="170903" cy="170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48645" y="7288208"/>
            <a:ext cx="9207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150" dirty="0">
                <a:solidFill>
                  <a:srgbClr val="FFFFFF"/>
                </a:solidFill>
                <a:latin typeface="HGSｺﾞｼｯｸE"/>
                <a:cs typeface="HGSｺﾞｼｯｸE"/>
              </a:rPr>
              <a:t>1</a:t>
            </a:r>
            <a:endParaRPr sz="115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27526" y="5960863"/>
            <a:ext cx="170903" cy="170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72992" y="5946212"/>
            <a:ext cx="9207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150" dirty="0">
                <a:solidFill>
                  <a:srgbClr val="FFFFFF"/>
                </a:solidFill>
                <a:latin typeface="HGSｺﾞｼｯｸE"/>
                <a:cs typeface="HGSｺﾞｼｯｸE"/>
              </a:rPr>
              <a:t>3</a:t>
            </a:r>
            <a:endParaRPr sz="115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37311" y="5911513"/>
            <a:ext cx="170853" cy="170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82702" y="5896888"/>
            <a:ext cx="9207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150" dirty="0">
                <a:solidFill>
                  <a:srgbClr val="FFFFFF"/>
                </a:solidFill>
                <a:latin typeface="HGSｺﾞｼｯｸE"/>
                <a:cs typeface="HGSｺﾞｼｯｸE"/>
              </a:rPr>
              <a:t>2</a:t>
            </a:r>
            <a:endParaRPr sz="115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96209" y="6154417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0" y="146126"/>
                </a:moveTo>
                <a:lnTo>
                  <a:pt x="7447" y="99941"/>
                </a:lnTo>
                <a:lnTo>
                  <a:pt x="28187" y="59829"/>
                </a:lnTo>
                <a:lnTo>
                  <a:pt x="59815" y="28196"/>
                </a:lnTo>
                <a:lnTo>
                  <a:pt x="99925" y="7450"/>
                </a:lnTo>
                <a:lnTo>
                  <a:pt x="146113" y="0"/>
                </a:lnTo>
                <a:lnTo>
                  <a:pt x="192284" y="7450"/>
                </a:lnTo>
                <a:lnTo>
                  <a:pt x="232386" y="28196"/>
                </a:lnTo>
                <a:lnTo>
                  <a:pt x="264011" y="59829"/>
                </a:lnTo>
                <a:lnTo>
                  <a:pt x="284752" y="99941"/>
                </a:lnTo>
                <a:lnTo>
                  <a:pt x="292201" y="146126"/>
                </a:lnTo>
                <a:lnTo>
                  <a:pt x="284752" y="192302"/>
                </a:lnTo>
                <a:lnTo>
                  <a:pt x="264011" y="232408"/>
                </a:lnTo>
                <a:lnTo>
                  <a:pt x="232386" y="264036"/>
                </a:lnTo>
                <a:lnTo>
                  <a:pt x="192284" y="284778"/>
                </a:lnTo>
                <a:lnTo>
                  <a:pt x="146113" y="292227"/>
                </a:lnTo>
                <a:lnTo>
                  <a:pt x="99925" y="284778"/>
                </a:lnTo>
                <a:lnTo>
                  <a:pt x="59815" y="264036"/>
                </a:lnTo>
                <a:lnTo>
                  <a:pt x="28187" y="232408"/>
                </a:lnTo>
                <a:lnTo>
                  <a:pt x="7447" y="192302"/>
                </a:lnTo>
                <a:lnTo>
                  <a:pt x="0" y="146126"/>
                </a:lnTo>
                <a:close/>
              </a:path>
            </a:pathLst>
          </a:custGeom>
          <a:ln w="13525">
            <a:solidFill>
              <a:srgbClr val="A529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58593" y="6388656"/>
            <a:ext cx="170878" cy="170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99546" y="6373288"/>
            <a:ext cx="9207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150" dirty="0">
                <a:solidFill>
                  <a:srgbClr val="FFFFFF"/>
                </a:solidFill>
                <a:latin typeface="HGSｺﾞｼｯｸE"/>
                <a:cs typeface="HGSｺﾞｼｯｸE"/>
              </a:rPr>
              <a:t>4</a:t>
            </a:r>
            <a:endParaRPr sz="115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58904" y="6974171"/>
            <a:ext cx="170878" cy="170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32535" y="6678636"/>
            <a:ext cx="170903" cy="170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78001" y="6664035"/>
            <a:ext cx="818515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150" dirty="0">
                <a:solidFill>
                  <a:srgbClr val="FFFFFF"/>
                </a:solidFill>
                <a:latin typeface="HGSｺﾞｼｯｸE"/>
                <a:cs typeface="HGSｺﾞｼｯｸE"/>
              </a:rPr>
              <a:t>5</a:t>
            </a:r>
            <a:endParaRPr sz="1150">
              <a:solidFill>
                <a:prstClr val="black"/>
              </a:solidFill>
              <a:latin typeface="HGSｺﾞｼｯｸE"/>
              <a:cs typeface="HGSｺﾞｼｯｸE"/>
            </a:endParaRPr>
          </a:p>
          <a:p>
            <a:pPr marR="5080" algn="r">
              <a:spcBef>
                <a:spcPts val="944"/>
              </a:spcBef>
            </a:pPr>
            <a:r>
              <a:rPr sz="1150" dirty="0">
                <a:solidFill>
                  <a:srgbClr val="FFFFFF"/>
                </a:solidFill>
                <a:latin typeface="HGSｺﾞｼｯｸE"/>
                <a:cs typeface="HGSｺﾞｼｯｸE"/>
              </a:rPr>
              <a:t>6</a:t>
            </a:r>
            <a:endParaRPr sz="115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66915" y="7186710"/>
            <a:ext cx="170878" cy="1708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18707" y="7172035"/>
            <a:ext cx="9207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150" dirty="0">
                <a:solidFill>
                  <a:srgbClr val="FFFFFF"/>
                </a:solidFill>
                <a:latin typeface="HGSｺﾞｼｯｸE"/>
                <a:cs typeface="HGSｺﾞｼｯｸE"/>
              </a:rPr>
              <a:t>7</a:t>
            </a:r>
            <a:endParaRPr sz="115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5085" y="8428583"/>
            <a:ext cx="167538" cy="1675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85085" y="8808727"/>
            <a:ext cx="167538" cy="1675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85085" y="9156329"/>
            <a:ext cx="167538" cy="1675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70701" y="8070044"/>
            <a:ext cx="167538" cy="1675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970701" y="8428583"/>
            <a:ext cx="167538" cy="1675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970701" y="8798335"/>
            <a:ext cx="167538" cy="1675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970701" y="9156329"/>
            <a:ext cx="167538" cy="1675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8406" y="359994"/>
            <a:ext cx="6842125" cy="383540"/>
          </a:xfrm>
          <a:custGeom>
            <a:avLst/>
            <a:gdLst/>
            <a:ahLst/>
            <a:cxnLst/>
            <a:rect l="l" t="t" r="r" b="b"/>
            <a:pathLst>
              <a:path w="6842125" h="383540">
                <a:moveTo>
                  <a:pt x="6841591" y="383451"/>
                </a:moveTo>
                <a:lnTo>
                  <a:pt x="0" y="383451"/>
                </a:lnTo>
                <a:lnTo>
                  <a:pt x="0" y="0"/>
                </a:lnTo>
                <a:lnTo>
                  <a:pt x="6841591" y="0"/>
                </a:lnTo>
                <a:lnTo>
                  <a:pt x="6841591" y="383451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467549" y="359994"/>
            <a:ext cx="1959610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ヘルシーレシピ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20217" y="8440546"/>
            <a:ext cx="314833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500" spc="-7" baseline="2777" dirty="0">
                <a:solidFill>
                  <a:srgbClr val="FFFFFF"/>
                </a:solidFill>
                <a:latin typeface="HGSｺﾞｼｯｸE"/>
                <a:cs typeface="HGSｺﾞｼｯｸE"/>
              </a:rPr>
              <a:t>1</a:t>
            </a:r>
            <a:r>
              <a:rPr sz="1500" spc="367" baseline="2777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sz="850" dirty="0">
                <a:solidFill>
                  <a:srgbClr val="231F20"/>
                </a:solidFill>
                <a:latin typeface="HGSｺﾞｼｯｸE"/>
                <a:cs typeface="HGSｺﾞｼｯｸE"/>
              </a:rPr>
              <a:t>家事の合間に</a:t>
            </a:r>
            <a:r>
              <a:rPr sz="850" spc="-430" dirty="0">
                <a:solidFill>
                  <a:srgbClr val="231F20"/>
                </a:solidFill>
                <a:latin typeface="HGSｺﾞｼｯｸE"/>
                <a:cs typeface="HGSｺﾞｼｯｸE"/>
              </a:rPr>
              <a:t>、</a:t>
            </a:r>
            <a:r>
              <a:rPr sz="850" dirty="0">
                <a:solidFill>
                  <a:srgbClr val="231F20"/>
                </a:solidFill>
                <a:latin typeface="HGSｺﾞｼｯｸE"/>
                <a:cs typeface="HGSｺﾞｼｯｸE"/>
              </a:rPr>
              <a:t>つま先立ち！筋力とバランス感覚を鍛えます。</a:t>
            </a:r>
            <a:endParaRPr sz="850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7735" y="8814697"/>
            <a:ext cx="23793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spc="-5" dirty="0">
                <a:solidFill>
                  <a:srgbClr val="FFFFFF"/>
                </a:solidFill>
                <a:latin typeface="HGSｺﾞｼｯｸE"/>
                <a:cs typeface="HGSｺﾞｼｯｸE"/>
              </a:rPr>
              <a:t>2</a:t>
            </a:r>
            <a:r>
              <a:rPr sz="1000" spc="254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sz="1275" baseline="3267" dirty="0">
                <a:solidFill>
                  <a:srgbClr val="231F20"/>
                </a:solidFill>
                <a:latin typeface="HGSｺﾞｼｯｸE"/>
                <a:cs typeface="HGSｺﾞｼｯｸE"/>
              </a:rPr>
              <a:t>夕食は</a:t>
            </a:r>
            <a:r>
              <a:rPr sz="1275" spc="-644" baseline="3267" dirty="0">
                <a:solidFill>
                  <a:srgbClr val="231F20"/>
                </a:solidFill>
                <a:latin typeface="HGSｺﾞｼｯｸE"/>
                <a:cs typeface="HGSｺﾞｼｯｸE"/>
              </a:rPr>
              <a:t>、</a:t>
            </a:r>
            <a:r>
              <a:rPr sz="1275" baseline="3267" dirty="0">
                <a:solidFill>
                  <a:srgbClr val="231F20"/>
                </a:solidFill>
                <a:latin typeface="HGSｺﾞｼｯｸE"/>
                <a:cs typeface="HGSｺﾞｼｯｸE"/>
              </a:rPr>
              <a:t>寝</a:t>
            </a:r>
            <a:r>
              <a:rPr sz="1275" spc="209" baseline="3267" dirty="0">
                <a:solidFill>
                  <a:srgbClr val="231F20"/>
                </a:solidFill>
                <a:latin typeface="HGSｺﾞｼｯｸE"/>
                <a:cs typeface="HGSｺﾞｼｯｸE"/>
              </a:rPr>
              <a:t>る</a:t>
            </a:r>
            <a:r>
              <a:rPr sz="1275" baseline="3267" dirty="0">
                <a:solidFill>
                  <a:srgbClr val="231F20"/>
                </a:solidFill>
                <a:latin typeface="HGSｺﾞｼｯｸE"/>
                <a:cs typeface="HGSｺﾞｼｯｸE"/>
              </a:rPr>
              <a:t>2</a:t>
            </a:r>
            <a:r>
              <a:rPr sz="1275" spc="-232" baseline="3267" dirty="0">
                <a:solidFill>
                  <a:srgbClr val="231F20"/>
                </a:solidFill>
                <a:latin typeface="HGSｺﾞｼｯｸE"/>
                <a:cs typeface="HGSｺﾞｼｯｸE"/>
              </a:rPr>
              <a:t> </a:t>
            </a:r>
            <a:r>
              <a:rPr sz="1275" baseline="3267" dirty="0">
                <a:solidFill>
                  <a:srgbClr val="231F20"/>
                </a:solidFill>
                <a:latin typeface="HGSｺﾞｼｯｸE"/>
                <a:cs typeface="HGSｺﾞｼｯｸE"/>
              </a:rPr>
              <a:t>時間以上前にすませましょう。</a:t>
            </a:r>
            <a:endParaRPr sz="1275" baseline="3267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7735" y="9162310"/>
            <a:ext cx="271589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spc="-5" dirty="0">
                <a:solidFill>
                  <a:srgbClr val="FFFFFF"/>
                </a:solidFill>
                <a:latin typeface="HGSｺﾞｼｯｸE"/>
                <a:cs typeface="HGSｺﾞｼｯｸE"/>
              </a:rPr>
              <a:t>3</a:t>
            </a:r>
            <a:r>
              <a:rPr sz="1000" spc="240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sz="1275" baseline="3267" dirty="0">
                <a:solidFill>
                  <a:srgbClr val="231F20"/>
                </a:solidFill>
                <a:latin typeface="HGSｺﾞｼｯｸE"/>
                <a:cs typeface="HGSｺﾞｼｯｸE"/>
              </a:rPr>
              <a:t>周囲に喫煙者がいるだけで</a:t>
            </a:r>
            <a:r>
              <a:rPr sz="1275" spc="-644" baseline="3267" dirty="0">
                <a:solidFill>
                  <a:srgbClr val="231F20"/>
                </a:solidFill>
                <a:latin typeface="HGSｺﾞｼｯｸE"/>
                <a:cs typeface="HGSｺﾞｼｯｸE"/>
              </a:rPr>
              <a:t>、</a:t>
            </a:r>
            <a:r>
              <a:rPr sz="1275" baseline="3267" dirty="0">
                <a:solidFill>
                  <a:srgbClr val="231F20"/>
                </a:solidFill>
                <a:latin typeface="HGSｺﾞｼｯｸE"/>
                <a:cs typeface="HGSｺﾞｼｯｸE"/>
              </a:rPr>
              <a:t>タバコの害があります。</a:t>
            </a:r>
            <a:endParaRPr sz="1275" baseline="3267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97700" y="8070045"/>
            <a:ext cx="296799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spc="-5" dirty="0">
                <a:solidFill>
                  <a:srgbClr val="FFFFFF"/>
                </a:solidFill>
                <a:latin typeface="HGSｺﾞｼｯｸE"/>
                <a:cs typeface="HGSｺﾞｼｯｸE"/>
              </a:rPr>
              <a:t>4</a:t>
            </a:r>
            <a:r>
              <a:rPr lang="en-US" sz="1000" spc="-5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sz="1000" spc="260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sz="850" spc="-35" dirty="0">
                <a:solidFill>
                  <a:srgbClr val="231F20"/>
                </a:solidFill>
                <a:latin typeface="HGSｺﾞｼｯｸE"/>
                <a:cs typeface="HGSｺﾞｼｯｸE"/>
              </a:rPr>
              <a:t>お菓子は買い置きせず</a:t>
            </a:r>
            <a:r>
              <a:rPr sz="850" spc="-445" dirty="0">
                <a:solidFill>
                  <a:srgbClr val="231F20"/>
                </a:solidFill>
                <a:latin typeface="HGSｺﾞｼｯｸE"/>
                <a:cs typeface="HGSｺﾞｼｯｸE"/>
              </a:rPr>
              <a:t>、</a:t>
            </a:r>
            <a:r>
              <a:rPr sz="850" spc="-35" dirty="0">
                <a:solidFill>
                  <a:srgbClr val="231F20"/>
                </a:solidFill>
                <a:latin typeface="HGSｺﾞｼｯｸE"/>
                <a:cs typeface="HGSｺﾞｼｯｸE"/>
              </a:rPr>
              <a:t>欲しいときに買いに行きましょう。</a:t>
            </a:r>
            <a:endParaRPr sz="850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08279" y="8428572"/>
            <a:ext cx="298386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spc="-5" dirty="0">
                <a:solidFill>
                  <a:srgbClr val="FFFFFF"/>
                </a:solidFill>
                <a:latin typeface="HGSｺﾞｼｯｸE"/>
                <a:cs typeface="HGSｺﾞｼｯｸE"/>
              </a:rPr>
              <a:t>5</a:t>
            </a:r>
            <a:r>
              <a:rPr sz="1000" spc="125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lang="en-US" sz="1000" spc="125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sz="850" spc="-55" dirty="0">
                <a:solidFill>
                  <a:srgbClr val="231F20"/>
                </a:solidFill>
                <a:latin typeface="HGSｺﾞｼｯｸE"/>
                <a:cs typeface="HGSｺﾞｼｯｸE"/>
              </a:rPr>
              <a:t>寝る前はスマホなどの刺激を避け</a:t>
            </a:r>
            <a:r>
              <a:rPr sz="850" spc="-455" dirty="0">
                <a:solidFill>
                  <a:srgbClr val="231F20"/>
                </a:solidFill>
                <a:latin typeface="HGSｺﾞｼｯｸE"/>
                <a:cs typeface="HGSｺﾞｼｯｸE"/>
              </a:rPr>
              <a:t>、</a:t>
            </a:r>
            <a:r>
              <a:rPr sz="850" spc="-55" dirty="0">
                <a:solidFill>
                  <a:srgbClr val="231F20"/>
                </a:solidFill>
                <a:latin typeface="HGSｺﾞｼｯｸE"/>
                <a:cs typeface="HGSｺﾞｼｯｸE"/>
              </a:rPr>
              <a:t>寝つきをよくしましょう。</a:t>
            </a:r>
            <a:endParaRPr sz="850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08279" y="8798335"/>
            <a:ext cx="252158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spc="-5" dirty="0">
                <a:solidFill>
                  <a:srgbClr val="FFFFFF"/>
                </a:solidFill>
                <a:latin typeface="HGSｺﾞｼｯｸE"/>
                <a:cs typeface="HGSｺﾞｼｯｸE"/>
              </a:rPr>
              <a:t>6</a:t>
            </a:r>
            <a:r>
              <a:rPr sz="1000" spc="80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lang="en-US" sz="1000" spc="80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sz="850" dirty="0">
                <a:solidFill>
                  <a:srgbClr val="231F20"/>
                </a:solidFill>
                <a:latin typeface="HGSｺﾞｼｯｸE"/>
                <a:cs typeface="HGSｺﾞｼｯｸE"/>
              </a:rPr>
              <a:t>体重計は身近に置き</a:t>
            </a:r>
            <a:r>
              <a:rPr sz="850" spc="-430" dirty="0">
                <a:solidFill>
                  <a:srgbClr val="231F20"/>
                </a:solidFill>
                <a:latin typeface="HGSｺﾞｼｯｸE"/>
                <a:cs typeface="HGSｺﾞｼｯｸE"/>
              </a:rPr>
              <a:t>、</a:t>
            </a:r>
            <a:r>
              <a:rPr sz="850" dirty="0">
                <a:solidFill>
                  <a:srgbClr val="231F20"/>
                </a:solidFill>
                <a:latin typeface="HGSｺﾞｼｯｸE"/>
                <a:cs typeface="HGSｺﾞｼｯｸE"/>
              </a:rPr>
              <a:t>定期的に測定する習慣を。</a:t>
            </a:r>
            <a:endParaRPr sz="850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08279" y="9156330"/>
            <a:ext cx="270319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spc="-5" dirty="0">
                <a:solidFill>
                  <a:srgbClr val="FFFFFF"/>
                </a:solidFill>
                <a:latin typeface="HGSｺﾞｼｯｸE"/>
                <a:cs typeface="HGSｺﾞｼｯｸE"/>
              </a:rPr>
              <a:t>7</a:t>
            </a:r>
            <a:r>
              <a:rPr sz="1000" spc="80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lang="en-US" sz="1000" spc="80" dirty="0">
                <a:solidFill>
                  <a:srgbClr val="FFFFFF"/>
                </a:solidFill>
                <a:latin typeface="HGSｺﾞｼｯｸE"/>
                <a:cs typeface="HGSｺﾞｼｯｸE"/>
              </a:rPr>
              <a:t> </a:t>
            </a:r>
            <a:r>
              <a:rPr sz="850" dirty="0">
                <a:solidFill>
                  <a:srgbClr val="231F20"/>
                </a:solidFill>
                <a:latin typeface="HGSｺﾞｼｯｸE"/>
                <a:cs typeface="HGSｺﾞｼｯｸE"/>
              </a:rPr>
              <a:t>野菜のおかず</a:t>
            </a:r>
            <a:r>
              <a:rPr sz="850" spc="55" dirty="0">
                <a:solidFill>
                  <a:srgbClr val="231F20"/>
                </a:solidFill>
                <a:latin typeface="HGSｺﾞｼｯｸE"/>
                <a:cs typeface="HGSｺﾞｼｯｸE"/>
              </a:rPr>
              <a:t>を1</a:t>
            </a:r>
            <a:r>
              <a:rPr sz="850" dirty="0">
                <a:solidFill>
                  <a:srgbClr val="231F20"/>
                </a:solidFill>
                <a:latin typeface="HGSｺﾞｼｯｸE"/>
                <a:cs typeface="HGSｺﾞｼｯｸE"/>
              </a:rPr>
              <a:t>品追加</a:t>
            </a:r>
            <a:r>
              <a:rPr sz="850" spc="-430" dirty="0">
                <a:solidFill>
                  <a:srgbClr val="231F20"/>
                </a:solidFill>
                <a:latin typeface="HGSｺﾞｼｯｸE"/>
                <a:cs typeface="HGSｺﾞｼｯｸE"/>
              </a:rPr>
              <a:t>。</a:t>
            </a:r>
            <a:r>
              <a:rPr sz="850" dirty="0">
                <a:solidFill>
                  <a:srgbClr val="231F20"/>
                </a:solidFill>
                <a:latin typeface="HGSｺﾞｼｯｸE"/>
                <a:cs typeface="HGSｺﾞｼｯｸE"/>
              </a:rPr>
              <a:t>バランスのよい食生活を。</a:t>
            </a:r>
            <a:endParaRPr sz="850" dirty="0">
              <a:solidFill>
                <a:prstClr val="black"/>
              </a:solidFill>
              <a:latin typeface="HGSｺﾞｼｯｸE"/>
              <a:cs typeface="HGSｺﾞｼｯｸ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01940" y="7861300"/>
            <a:ext cx="3192742" cy="43345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spcBef>
                <a:spcPts val="240"/>
              </a:spcBef>
            </a:pPr>
            <a:r>
              <a:rPr sz="1050" spc="20" dirty="0">
                <a:solidFill>
                  <a:srgbClr val="A5295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/>
              </a:rPr>
              <a:t>クイズの答えは</a:t>
            </a:r>
            <a:endParaRPr sz="105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/>
            </a:endParaRPr>
          </a:p>
          <a:p>
            <a:pPr marL="22225">
              <a:spcBef>
                <a:spcPts val="185"/>
              </a:spcBef>
            </a:pPr>
            <a:r>
              <a:rPr sz="1400" spc="30" dirty="0">
                <a:solidFill>
                  <a:srgbClr val="A5295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/>
              </a:rPr>
              <a:t>健康づくりのためのヒントになっています！</a:t>
            </a:r>
            <a:endParaRPr sz="14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0405" y="975026"/>
            <a:ext cx="593090" cy="255904"/>
          </a:xfrm>
          <a:custGeom>
            <a:avLst/>
            <a:gdLst/>
            <a:ahLst/>
            <a:cxnLst/>
            <a:rect l="l" t="t" r="r" b="b"/>
            <a:pathLst>
              <a:path w="593090" h="255905">
                <a:moveTo>
                  <a:pt x="521538" y="0"/>
                </a:moveTo>
                <a:lnTo>
                  <a:pt x="71437" y="0"/>
                </a:lnTo>
                <a:lnTo>
                  <a:pt x="43634" y="6378"/>
                </a:lnTo>
                <a:lnTo>
                  <a:pt x="20926" y="23774"/>
                </a:lnTo>
                <a:lnTo>
                  <a:pt x="5614" y="49581"/>
                </a:lnTo>
                <a:lnTo>
                  <a:pt x="0" y="81191"/>
                </a:lnTo>
                <a:lnTo>
                  <a:pt x="0" y="174155"/>
                </a:lnTo>
                <a:lnTo>
                  <a:pt x="5614" y="205759"/>
                </a:lnTo>
                <a:lnTo>
                  <a:pt x="20926" y="231567"/>
                </a:lnTo>
                <a:lnTo>
                  <a:pt x="43634" y="248966"/>
                </a:lnTo>
                <a:lnTo>
                  <a:pt x="71437" y="255346"/>
                </a:lnTo>
                <a:lnTo>
                  <a:pt x="521538" y="255346"/>
                </a:lnTo>
                <a:lnTo>
                  <a:pt x="549341" y="248966"/>
                </a:lnTo>
                <a:lnTo>
                  <a:pt x="572049" y="231567"/>
                </a:lnTo>
                <a:lnTo>
                  <a:pt x="587360" y="205759"/>
                </a:lnTo>
                <a:lnTo>
                  <a:pt x="592975" y="174155"/>
                </a:lnTo>
                <a:lnTo>
                  <a:pt x="592975" y="81191"/>
                </a:lnTo>
                <a:lnTo>
                  <a:pt x="587360" y="49581"/>
                </a:lnTo>
                <a:lnTo>
                  <a:pt x="572049" y="23774"/>
                </a:lnTo>
                <a:lnTo>
                  <a:pt x="549341" y="6378"/>
                </a:lnTo>
                <a:lnTo>
                  <a:pt x="521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0405" y="975026"/>
            <a:ext cx="593090" cy="255904"/>
          </a:xfrm>
          <a:custGeom>
            <a:avLst/>
            <a:gdLst/>
            <a:ahLst/>
            <a:cxnLst/>
            <a:rect l="l" t="t" r="r" b="b"/>
            <a:pathLst>
              <a:path w="593090" h="255905">
                <a:moveTo>
                  <a:pt x="592975" y="174155"/>
                </a:moveTo>
                <a:lnTo>
                  <a:pt x="587360" y="205759"/>
                </a:lnTo>
                <a:lnTo>
                  <a:pt x="572049" y="231567"/>
                </a:lnTo>
                <a:lnTo>
                  <a:pt x="549341" y="248966"/>
                </a:lnTo>
                <a:lnTo>
                  <a:pt x="521538" y="255346"/>
                </a:lnTo>
                <a:lnTo>
                  <a:pt x="71437" y="255346"/>
                </a:lnTo>
                <a:lnTo>
                  <a:pt x="43634" y="248966"/>
                </a:lnTo>
                <a:lnTo>
                  <a:pt x="20926" y="231567"/>
                </a:lnTo>
                <a:lnTo>
                  <a:pt x="5614" y="205759"/>
                </a:lnTo>
                <a:lnTo>
                  <a:pt x="0" y="174155"/>
                </a:lnTo>
                <a:lnTo>
                  <a:pt x="0" y="81191"/>
                </a:lnTo>
                <a:lnTo>
                  <a:pt x="5614" y="49581"/>
                </a:lnTo>
                <a:lnTo>
                  <a:pt x="20926" y="23774"/>
                </a:lnTo>
                <a:lnTo>
                  <a:pt x="43634" y="6378"/>
                </a:lnTo>
                <a:lnTo>
                  <a:pt x="71437" y="0"/>
                </a:lnTo>
                <a:lnTo>
                  <a:pt x="521538" y="0"/>
                </a:lnTo>
                <a:lnTo>
                  <a:pt x="549341" y="6378"/>
                </a:lnTo>
                <a:lnTo>
                  <a:pt x="572049" y="23774"/>
                </a:lnTo>
                <a:lnTo>
                  <a:pt x="587360" y="49581"/>
                </a:lnTo>
                <a:lnTo>
                  <a:pt x="592975" y="81191"/>
                </a:lnTo>
                <a:lnTo>
                  <a:pt x="592975" y="174155"/>
                </a:lnTo>
                <a:close/>
              </a:path>
            </a:pathLst>
          </a:custGeom>
          <a:ln w="12700">
            <a:solidFill>
              <a:srgbClr val="F36F2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12372" y="973406"/>
            <a:ext cx="40513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50" spc="90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主菜</a:t>
            </a:r>
            <a:endParaRPr sz="145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08129" y="2611268"/>
            <a:ext cx="2972435" cy="412115"/>
          </a:xfrm>
          <a:custGeom>
            <a:avLst/>
            <a:gdLst/>
            <a:ahLst/>
            <a:cxnLst/>
            <a:rect l="l" t="t" r="r" b="b"/>
            <a:pathLst>
              <a:path w="2972435" h="412114">
                <a:moveTo>
                  <a:pt x="2939300" y="0"/>
                </a:moveTo>
                <a:lnTo>
                  <a:pt x="32804" y="0"/>
                </a:lnTo>
                <a:lnTo>
                  <a:pt x="20070" y="2587"/>
                </a:lnTo>
                <a:lnTo>
                  <a:pt x="9639" y="9634"/>
                </a:lnTo>
                <a:lnTo>
                  <a:pt x="2589" y="20065"/>
                </a:lnTo>
                <a:lnTo>
                  <a:pt x="0" y="32804"/>
                </a:lnTo>
                <a:lnTo>
                  <a:pt x="0" y="378866"/>
                </a:lnTo>
                <a:lnTo>
                  <a:pt x="2589" y="391605"/>
                </a:lnTo>
                <a:lnTo>
                  <a:pt x="9639" y="402035"/>
                </a:lnTo>
                <a:lnTo>
                  <a:pt x="20070" y="409082"/>
                </a:lnTo>
                <a:lnTo>
                  <a:pt x="32804" y="411670"/>
                </a:lnTo>
                <a:lnTo>
                  <a:pt x="2939300" y="411670"/>
                </a:lnTo>
                <a:lnTo>
                  <a:pt x="2952039" y="409082"/>
                </a:lnTo>
                <a:lnTo>
                  <a:pt x="2962470" y="402035"/>
                </a:lnTo>
                <a:lnTo>
                  <a:pt x="2969516" y="391605"/>
                </a:lnTo>
                <a:lnTo>
                  <a:pt x="2972104" y="378866"/>
                </a:lnTo>
                <a:lnTo>
                  <a:pt x="2972104" y="32804"/>
                </a:lnTo>
                <a:lnTo>
                  <a:pt x="2969516" y="20065"/>
                </a:lnTo>
                <a:lnTo>
                  <a:pt x="2962470" y="9634"/>
                </a:lnTo>
                <a:lnTo>
                  <a:pt x="2952039" y="2587"/>
                </a:lnTo>
                <a:lnTo>
                  <a:pt x="2939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08129" y="2611268"/>
            <a:ext cx="2972435" cy="412115"/>
          </a:xfrm>
          <a:custGeom>
            <a:avLst/>
            <a:gdLst/>
            <a:ahLst/>
            <a:cxnLst/>
            <a:rect l="l" t="t" r="r" b="b"/>
            <a:pathLst>
              <a:path w="2972435" h="412114">
                <a:moveTo>
                  <a:pt x="2972104" y="378866"/>
                </a:moveTo>
                <a:lnTo>
                  <a:pt x="2969516" y="391605"/>
                </a:lnTo>
                <a:lnTo>
                  <a:pt x="2962470" y="402035"/>
                </a:lnTo>
                <a:lnTo>
                  <a:pt x="2952039" y="409082"/>
                </a:lnTo>
                <a:lnTo>
                  <a:pt x="2939300" y="411670"/>
                </a:lnTo>
                <a:lnTo>
                  <a:pt x="32804" y="411670"/>
                </a:lnTo>
                <a:lnTo>
                  <a:pt x="20070" y="409082"/>
                </a:lnTo>
                <a:lnTo>
                  <a:pt x="9639" y="402035"/>
                </a:lnTo>
                <a:lnTo>
                  <a:pt x="2589" y="391605"/>
                </a:lnTo>
                <a:lnTo>
                  <a:pt x="0" y="378866"/>
                </a:lnTo>
                <a:lnTo>
                  <a:pt x="0" y="32804"/>
                </a:lnTo>
                <a:lnTo>
                  <a:pt x="2589" y="20065"/>
                </a:lnTo>
                <a:lnTo>
                  <a:pt x="9639" y="9634"/>
                </a:lnTo>
                <a:lnTo>
                  <a:pt x="20070" y="2587"/>
                </a:lnTo>
                <a:lnTo>
                  <a:pt x="32804" y="0"/>
                </a:lnTo>
                <a:lnTo>
                  <a:pt x="2939300" y="0"/>
                </a:lnTo>
                <a:lnTo>
                  <a:pt x="2952039" y="2587"/>
                </a:lnTo>
                <a:lnTo>
                  <a:pt x="2962470" y="9634"/>
                </a:lnTo>
                <a:lnTo>
                  <a:pt x="2969516" y="20065"/>
                </a:lnTo>
                <a:lnTo>
                  <a:pt x="2972104" y="32804"/>
                </a:lnTo>
                <a:lnTo>
                  <a:pt x="2972104" y="378866"/>
                </a:lnTo>
                <a:close/>
              </a:path>
            </a:pathLst>
          </a:custGeom>
          <a:ln w="53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0828" y="2611987"/>
            <a:ext cx="2966720" cy="386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" marR="8890" indent="795020">
              <a:lnSpc>
                <a:spcPct val="119000"/>
              </a:lnSpc>
              <a:spcBef>
                <a:spcPts val="95"/>
              </a:spcBef>
            </a:pPr>
            <a:r>
              <a:rPr sz="70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鮭とトマトに含まれるビタミ</a:t>
            </a: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ン</a:t>
            </a:r>
            <a:r>
              <a:rPr sz="700" spc="-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A</a:t>
            </a:r>
            <a:r>
              <a:rPr sz="700" spc="-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は粘膜の健康を 生活改善ポイン</a:t>
            </a: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ト</a:t>
            </a:r>
            <a:r>
              <a:rPr sz="70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1050" spc="75" baseline="7936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保ちま</a:t>
            </a:r>
            <a:r>
              <a:rPr sz="1050" spc="22" baseline="7936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す</a:t>
            </a:r>
            <a:r>
              <a:rPr sz="1050" spc="-480" baseline="7936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。</a:t>
            </a:r>
            <a:r>
              <a:rPr sz="1050" spc="75" baseline="7936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玉ねぎの香り成分のアリシンはビタミ</a:t>
            </a:r>
            <a:endParaRPr sz="1050" baseline="7936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L="888365">
              <a:spcBef>
                <a:spcPts val="5"/>
              </a:spcBef>
            </a:pPr>
            <a:r>
              <a:rPr sz="70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ンＢ１の吸収を助けます。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072649" y="4908809"/>
            <a:ext cx="2972435" cy="412115"/>
          </a:xfrm>
          <a:custGeom>
            <a:avLst/>
            <a:gdLst/>
            <a:ahLst/>
            <a:cxnLst/>
            <a:rect l="l" t="t" r="r" b="b"/>
            <a:pathLst>
              <a:path w="2972434" h="412114">
                <a:moveTo>
                  <a:pt x="2939300" y="0"/>
                </a:moveTo>
                <a:lnTo>
                  <a:pt x="32804" y="0"/>
                </a:lnTo>
                <a:lnTo>
                  <a:pt x="20065" y="2589"/>
                </a:lnTo>
                <a:lnTo>
                  <a:pt x="9634" y="9639"/>
                </a:lnTo>
                <a:lnTo>
                  <a:pt x="2587" y="20070"/>
                </a:lnTo>
                <a:lnTo>
                  <a:pt x="0" y="32804"/>
                </a:lnTo>
                <a:lnTo>
                  <a:pt x="0" y="378866"/>
                </a:lnTo>
                <a:lnTo>
                  <a:pt x="2587" y="391600"/>
                </a:lnTo>
                <a:lnTo>
                  <a:pt x="9634" y="402031"/>
                </a:lnTo>
                <a:lnTo>
                  <a:pt x="20065" y="409080"/>
                </a:lnTo>
                <a:lnTo>
                  <a:pt x="32804" y="411670"/>
                </a:lnTo>
                <a:lnTo>
                  <a:pt x="2939300" y="411670"/>
                </a:lnTo>
                <a:lnTo>
                  <a:pt x="2952039" y="409080"/>
                </a:lnTo>
                <a:lnTo>
                  <a:pt x="2962470" y="402031"/>
                </a:lnTo>
                <a:lnTo>
                  <a:pt x="2969516" y="391600"/>
                </a:lnTo>
                <a:lnTo>
                  <a:pt x="2972104" y="378866"/>
                </a:lnTo>
                <a:lnTo>
                  <a:pt x="2972104" y="32804"/>
                </a:lnTo>
                <a:lnTo>
                  <a:pt x="2969516" y="20070"/>
                </a:lnTo>
                <a:lnTo>
                  <a:pt x="2962470" y="9639"/>
                </a:lnTo>
                <a:lnTo>
                  <a:pt x="2952039" y="2589"/>
                </a:lnTo>
                <a:lnTo>
                  <a:pt x="2939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072649" y="4908809"/>
            <a:ext cx="2972435" cy="412115"/>
          </a:xfrm>
          <a:custGeom>
            <a:avLst/>
            <a:gdLst/>
            <a:ahLst/>
            <a:cxnLst/>
            <a:rect l="l" t="t" r="r" b="b"/>
            <a:pathLst>
              <a:path w="2972434" h="412114">
                <a:moveTo>
                  <a:pt x="2972104" y="378866"/>
                </a:moveTo>
                <a:lnTo>
                  <a:pt x="2969516" y="391600"/>
                </a:lnTo>
                <a:lnTo>
                  <a:pt x="2962470" y="402031"/>
                </a:lnTo>
                <a:lnTo>
                  <a:pt x="2952039" y="409080"/>
                </a:lnTo>
                <a:lnTo>
                  <a:pt x="2939300" y="411670"/>
                </a:lnTo>
                <a:lnTo>
                  <a:pt x="32804" y="411670"/>
                </a:lnTo>
                <a:lnTo>
                  <a:pt x="20065" y="409080"/>
                </a:lnTo>
                <a:lnTo>
                  <a:pt x="9634" y="402031"/>
                </a:lnTo>
                <a:lnTo>
                  <a:pt x="2587" y="391600"/>
                </a:lnTo>
                <a:lnTo>
                  <a:pt x="0" y="378866"/>
                </a:lnTo>
                <a:lnTo>
                  <a:pt x="0" y="32804"/>
                </a:lnTo>
                <a:lnTo>
                  <a:pt x="2587" y="20070"/>
                </a:lnTo>
                <a:lnTo>
                  <a:pt x="9634" y="9639"/>
                </a:lnTo>
                <a:lnTo>
                  <a:pt x="20065" y="2589"/>
                </a:lnTo>
                <a:lnTo>
                  <a:pt x="32804" y="0"/>
                </a:lnTo>
                <a:lnTo>
                  <a:pt x="2939300" y="0"/>
                </a:lnTo>
                <a:lnTo>
                  <a:pt x="2952039" y="2589"/>
                </a:lnTo>
                <a:lnTo>
                  <a:pt x="2962470" y="9639"/>
                </a:lnTo>
                <a:lnTo>
                  <a:pt x="2969516" y="20070"/>
                </a:lnTo>
                <a:lnTo>
                  <a:pt x="2972104" y="32804"/>
                </a:lnTo>
                <a:lnTo>
                  <a:pt x="2972104" y="378866"/>
                </a:lnTo>
                <a:close/>
              </a:path>
            </a:pathLst>
          </a:custGeom>
          <a:ln w="53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41125" y="560219"/>
            <a:ext cx="138239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750" spc="10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Karada</a:t>
            </a:r>
            <a:r>
              <a:rPr sz="750" spc="-10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Manager</a:t>
            </a:r>
            <a:r>
              <a:rPr sz="750" spc="-60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HG丸ｺﾞｼｯｸM-PRO"/>
                <a:cs typeface="HG丸ｺﾞｼｯｸM-PRO"/>
              </a:rPr>
              <a:t>レシピより</a:t>
            </a:r>
            <a:endParaRPr sz="75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65313" y="1512008"/>
            <a:ext cx="732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170" indent="-90170">
              <a:spcBef>
                <a:spcPts val="105"/>
              </a:spcBef>
              <a:buClr>
                <a:srgbClr val="F36F21"/>
              </a:buClr>
              <a:buSzPct val="85714"/>
              <a:buFontTx/>
              <a:buChar char="●"/>
              <a:tabLst>
                <a:tab pos="90805" algn="l"/>
              </a:tabLst>
            </a:pP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材料（2</a:t>
            </a:r>
            <a:r>
              <a:rPr sz="700" spc="-1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人分）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89525" y="2152199"/>
            <a:ext cx="2109470" cy="834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1920" marR="5080" indent="-122555" algn="just">
              <a:lnSpc>
                <a:spcPct val="141600"/>
              </a:lnSpc>
              <a:spcBef>
                <a:spcPts val="90"/>
              </a:spcBef>
            </a:pPr>
            <a:r>
              <a:rPr sz="75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②</a:t>
            </a:r>
            <a:r>
              <a:rPr sz="750" spc="-1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50" spc="3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フライパンにオリーブ</a:t>
            </a:r>
            <a:r>
              <a:rPr sz="75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油</a:t>
            </a:r>
            <a:r>
              <a:rPr sz="750" spc="-10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、</a:t>
            </a:r>
            <a:r>
              <a:rPr sz="750" spc="3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にんにくを入れ炒 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め香りが立ったら</a:t>
            </a:r>
            <a:r>
              <a:rPr sz="750" spc="-2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、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鮭</a:t>
            </a:r>
            <a:r>
              <a:rPr sz="750" spc="-2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、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トマト</a:t>
            </a:r>
            <a:r>
              <a:rPr sz="750" spc="-2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、</a:t>
            </a:r>
            <a:r>
              <a:rPr sz="75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玉ねぎを入れ 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鮭の上にレモンをのせ</a:t>
            </a:r>
            <a:r>
              <a:rPr sz="750" spc="-26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、</a:t>
            </a:r>
            <a:r>
              <a:rPr sz="750" spc="15" dirty="0">
                <a:solidFill>
                  <a:srgbClr val="F15A22"/>
                </a:solidFill>
                <a:latin typeface="HG丸ｺﾞｼｯｸM-PRO"/>
                <a:cs typeface="HG丸ｺﾞｼｯｸM-PRO"/>
              </a:rPr>
              <a:t>A</a:t>
            </a:r>
            <a:r>
              <a:rPr sz="750" spc="-170" dirty="0">
                <a:solidFill>
                  <a:srgbClr val="F15A22"/>
                </a:solidFill>
                <a:latin typeface="HG丸ｺﾞｼｯｸM-PRO"/>
                <a:cs typeface="HG丸ｺﾞｼｯｸM-PRO"/>
              </a:rPr>
              <a:t> 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を入れ蓋をする</a:t>
            </a:r>
            <a:r>
              <a:rPr sz="750" spc="-37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。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煮 立ったら</a:t>
            </a:r>
            <a:r>
              <a:rPr sz="750" spc="-3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、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弱火にし</a:t>
            </a:r>
            <a:r>
              <a:rPr sz="750" spc="7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て</a:t>
            </a:r>
            <a:r>
              <a:rPr sz="75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15</a:t>
            </a:r>
            <a:r>
              <a:rPr sz="750" spc="-19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分煮る</a:t>
            </a:r>
            <a:r>
              <a:rPr sz="750" spc="-37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。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器に盛りつ け</a:t>
            </a:r>
            <a:r>
              <a:rPr sz="750" spc="-37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、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お好みでハーブを添える。</a:t>
            </a:r>
            <a:endParaRPr sz="75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674057" y="957013"/>
            <a:ext cx="3310254" cy="389890"/>
          </a:xfrm>
          <a:custGeom>
            <a:avLst/>
            <a:gdLst/>
            <a:ahLst/>
            <a:cxnLst/>
            <a:rect l="l" t="t" r="r" b="b"/>
            <a:pathLst>
              <a:path w="3310254" h="389890">
                <a:moveTo>
                  <a:pt x="3259607" y="0"/>
                </a:moveTo>
                <a:lnTo>
                  <a:pt x="50330" y="0"/>
                </a:lnTo>
                <a:lnTo>
                  <a:pt x="30785" y="3970"/>
                </a:lnTo>
                <a:lnTo>
                  <a:pt x="14782" y="14782"/>
                </a:lnTo>
                <a:lnTo>
                  <a:pt x="3970" y="30785"/>
                </a:lnTo>
                <a:lnTo>
                  <a:pt x="0" y="50330"/>
                </a:lnTo>
                <a:lnTo>
                  <a:pt x="0" y="339178"/>
                </a:lnTo>
                <a:lnTo>
                  <a:pt x="3970" y="358723"/>
                </a:lnTo>
                <a:lnTo>
                  <a:pt x="14782" y="374726"/>
                </a:lnTo>
                <a:lnTo>
                  <a:pt x="30785" y="385538"/>
                </a:lnTo>
                <a:lnTo>
                  <a:pt x="50330" y="389508"/>
                </a:lnTo>
                <a:lnTo>
                  <a:pt x="3259607" y="389508"/>
                </a:lnTo>
                <a:lnTo>
                  <a:pt x="3279151" y="385538"/>
                </a:lnTo>
                <a:lnTo>
                  <a:pt x="3295154" y="374726"/>
                </a:lnTo>
                <a:lnTo>
                  <a:pt x="3305966" y="358723"/>
                </a:lnTo>
                <a:lnTo>
                  <a:pt x="3309937" y="339178"/>
                </a:lnTo>
                <a:lnTo>
                  <a:pt x="3309937" y="50330"/>
                </a:lnTo>
                <a:lnTo>
                  <a:pt x="3305966" y="30785"/>
                </a:lnTo>
                <a:lnTo>
                  <a:pt x="3295154" y="14782"/>
                </a:lnTo>
                <a:lnTo>
                  <a:pt x="3279151" y="3970"/>
                </a:lnTo>
                <a:lnTo>
                  <a:pt x="325960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92514" y="1036297"/>
            <a:ext cx="2207260" cy="1105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15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/>
              </a:rPr>
              <a:t>鮭のトマト煮</a:t>
            </a:r>
            <a:endParaRPr sz="15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丸ｺﾞｼｯｸM-PRO"/>
            </a:endParaRPr>
          </a:p>
          <a:p>
            <a:pPr marL="739775">
              <a:spcBef>
                <a:spcPts val="1000"/>
              </a:spcBef>
            </a:pPr>
            <a:r>
              <a:rPr sz="700" spc="5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●カロリー</a:t>
            </a:r>
            <a:r>
              <a:rPr sz="700" spc="-80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 </a:t>
            </a:r>
            <a:r>
              <a:rPr sz="700" spc="5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/196kcal●塩分</a:t>
            </a:r>
            <a:r>
              <a:rPr sz="700" spc="-75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 </a:t>
            </a:r>
            <a:r>
              <a:rPr sz="700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/1.9g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L="175895" indent="-90805">
              <a:spcBef>
                <a:spcPts val="125"/>
              </a:spcBef>
              <a:buClr>
                <a:srgbClr val="F36F21"/>
              </a:buClr>
              <a:buSzPct val="85714"/>
              <a:buFontTx/>
              <a:buChar char="●"/>
              <a:tabLst>
                <a:tab pos="176530" algn="l"/>
              </a:tabLst>
            </a:pP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作り方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L="219075" marR="5080" indent="-122555" algn="just">
              <a:lnSpc>
                <a:spcPct val="141700"/>
              </a:lnSpc>
              <a:spcBef>
                <a:spcPts val="75"/>
              </a:spcBef>
            </a:pPr>
            <a:r>
              <a:rPr sz="1125" spc="37" baseline="3703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①</a:t>
            </a:r>
            <a:r>
              <a:rPr sz="1125" spc="-104" baseline="3703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50" spc="4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鮭は</a:t>
            </a:r>
            <a:r>
              <a:rPr sz="75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塩、</a:t>
            </a:r>
            <a:r>
              <a:rPr sz="750" spc="4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こしょうをしてお</a:t>
            </a:r>
            <a:r>
              <a:rPr sz="75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く</a:t>
            </a:r>
            <a:r>
              <a:rPr sz="750" spc="-35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。</a:t>
            </a:r>
            <a:r>
              <a:rPr sz="750" spc="4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トマトは皮の </a:t>
            </a:r>
            <a:r>
              <a:rPr sz="75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ついたま</a:t>
            </a:r>
            <a:r>
              <a:rPr sz="750" spc="13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ま</a:t>
            </a:r>
            <a:r>
              <a:rPr sz="750" spc="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4</a:t>
            </a:r>
            <a:r>
              <a:rPr sz="75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つに切り、玉ねぎはくし形に切 り</a:t>
            </a:r>
            <a:r>
              <a:rPr sz="750" spc="-36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、</a:t>
            </a:r>
            <a:r>
              <a:rPr sz="75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にんにくはみじん切りにする。</a:t>
            </a:r>
            <a:endParaRPr sz="75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103580" y="3271301"/>
            <a:ext cx="593090" cy="255904"/>
          </a:xfrm>
          <a:custGeom>
            <a:avLst/>
            <a:gdLst/>
            <a:ahLst/>
            <a:cxnLst/>
            <a:rect l="l" t="t" r="r" b="b"/>
            <a:pathLst>
              <a:path w="593089" h="255904">
                <a:moveTo>
                  <a:pt x="521538" y="0"/>
                </a:moveTo>
                <a:lnTo>
                  <a:pt x="71437" y="0"/>
                </a:lnTo>
                <a:lnTo>
                  <a:pt x="43623" y="6378"/>
                </a:lnTo>
                <a:lnTo>
                  <a:pt x="20916" y="23774"/>
                </a:lnTo>
                <a:lnTo>
                  <a:pt x="5611" y="49581"/>
                </a:lnTo>
                <a:lnTo>
                  <a:pt x="0" y="81191"/>
                </a:lnTo>
                <a:lnTo>
                  <a:pt x="0" y="174155"/>
                </a:lnTo>
                <a:lnTo>
                  <a:pt x="5611" y="205759"/>
                </a:lnTo>
                <a:lnTo>
                  <a:pt x="20916" y="231567"/>
                </a:lnTo>
                <a:lnTo>
                  <a:pt x="43623" y="248966"/>
                </a:lnTo>
                <a:lnTo>
                  <a:pt x="71437" y="255346"/>
                </a:lnTo>
                <a:lnTo>
                  <a:pt x="521538" y="255346"/>
                </a:lnTo>
                <a:lnTo>
                  <a:pt x="549336" y="248966"/>
                </a:lnTo>
                <a:lnTo>
                  <a:pt x="572044" y="231567"/>
                </a:lnTo>
                <a:lnTo>
                  <a:pt x="587358" y="205759"/>
                </a:lnTo>
                <a:lnTo>
                  <a:pt x="592975" y="174155"/>
                </a:lnTo>
                <a:lnTo>
                  <a:pt x="592975" y="81191"/>
                </a:lnTo>
                <a:lnTo>
                  <a:pt x="587358" y="49581"/>
                </a:lnTo>
                <a:lnTo>
                  <a:pt x="572044" y="23774"/>
                </a:lnTo>
                <a:lnTo>
                  <a:pt x="549336" y="6378"/>
                </a:lnTo>
                <a:lnTo>
                  <a:pt x="521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103580" y="3271301"/>
            <a:ext cx="593090" cy="255904"/>
          </a:xfrm>
          <a:custGeom>
            <a:avLst/>
            <a:gdLst/>
            <a:ahLst/>
            <a:cxnLst/>
            <a:rect l="l" t="t" r="r" b="b"/>
            <a:pathLst>
              <a:path w="593089" h="255904">
                <a:moveTo>
                  <a:pt x="592975" y="174155"/>
                </a:moveTo>
                <a:lnTo>
                  <a:pt x="587358" y="205759"/>
                </a:lnTo>
                <a:lnTo>
                  <a:pt x="572044" y="231567"/>
                </a:lnTo>
                <a:lnTo>
                  <a:pt x="549336" y="248966"/>
                </a:lnTo>
                <a:lnTo>
                  <a:pt x="521538" y="255346"/>
                </a:lnTo>
                <a:lnTo>
                  <a:pt x="71437" y="255346"/>
                </a:lnTo>
                <a:lnTo>
                  <a:pt x="43623" y="248966"/>
                </a:lnTo>
                <a:lnTo>
                  <a:pt x="20916" y="231567"/>
                </a:lnTo>
                <a:lnTo>
                  <a:pt x="5611" y="205759"/>
                </a:lnTo>
                <a:lnTo>
                  <a:pt x="0" y="174155"/>
                </a:lnTo>
                <a:lnTo>
                  <a:pt x="0" y="81191"/>
                </a:lnTo>
                <a:lnTo>
                  <a:pt x="5611" y="49581"/>
                </a:lnTo>
                <a:lnTo>
                  <a:pt x="20916" y="23774"/>
                </a:lnTo>
                <a:lnTo>
                  <a:pt x="43623" y="6378"/>
                </a:lnTo>
                <a:lnTo>
                  <a:pt x="71437" y="0"/>
                </a:lnTo>
                <a:lnTo>
                  <a:pt x="521538" y="0"/>
                </a:lnTo>
                <a:lnTo>
                  <a:pt x="549336" y="6378"/>
                </a:lnTo>
                <a:lnTo>
                  <a:pt x="572044" y="23774"/>
                </a:lnTo>
                <a:lnTo>
                  <a:pt x="587358" y="49581"/>
                </a:lnTo>
                <a:lnTo>
                  <a:pt x="592975" y="81191"/>
                </a:lnTo>
                <a:lnTo>
                  <a:pt x="592975" y="174155"/>
                </a:lnTo>
                <a:close/>
              </a:path>
            </a:pathLst>
          </a:custGeom>
          <a:ln w="12700">
            <a:solidFill>
              <a:srgbClr val="F36F2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05547" y="3269694"/>
            <a:ext cx="40513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50" spc="90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副菜</a:t>
            </a:r>
            <a:endParaRPr sz="145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74413" y="3255860"/>
            <a:ext cx="3308985" cy="334010"/>
          </a:xfrm>
          <a:custGeom>
            <a:avLst/>
            <a:gdLst/>
            <a:ahLst/>
            <a:cxnLst/>
            <a:rect l="l" t="t" r="r" b="b"/>
            <a:pathLst>
              <a:path w="3308985" h="334010">
                <a:moveTo>
                  <a:pt x="3272942" y="0"/>
                </a:moveTo>
                <a:lnTo>
                  <a:pt x="35991" y="0"/>
                </a:lnTo>
                <a:lnTo>
                  <a:pt x="22015" y="2839"/>
                </a:lnTo>
                <a:lnTo>
                  <a:pt x="10571" y="10571"/>
                </a:lnTo>
                <a:lnTo>
                  <a:pt x="2839" y="22015"/>
                </a:lnTo>
                <a:lnTo>
                  <a:pt x="0" y="35991"/>
                </a:lnTo>
                <a:lnTo>
                  <a:pt x="0" y="297433"/>
                </a:lnTo>
                <a:lnTo>
                  <a:pt x="2839" y="311410"/>
                </a:lnTo>
                <a:lnTo>
                  <a:pt x="10571" y="322854"/>
                </a:lnTo>
                <a:lnTo>
                  <a:pt x="22015" y="330586"/>
                </a:lnTo>
                <a:lnTo>
                  <a:pt x="35991" y="333425"/>
                </a:lnTo>
                <a:lnTo>
                  <a:pt x="3272942" y="333425"/>
                </a:lnTo>
                <a:lnTo>
                  <a:pt x="3286918" y="330586"/>
                </a:lnTo>
                <a:lnTo>
                  <a:pt x="3298363" y="322854"/>
                </a:lnTo>
                <a:lnTo>
                  <a:pt x="3306094" y="311410"/>
                </a:lnTo>
                <a:lnTo>
                  <a:pt x="3308934" y="297433"/>
                </a:lnTo>
                <a:lnTo>
                  <a:pt x="3308934" y="35991"/>
                </a:lnTo>
                <a:lnTo>
                  <a:pt x="3306094" y="22015"/>
                </a:lnTo>
                <a:lnTo>
                  <a:pt x="3298363" y="10571"/>
                </a:lnTo>
                <a:lnTo>
                  <a:pt x="3286918" y="2839"/>
                </a:lnTo>
                <a:lnTo>
                  <a:pt x="3272942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709078" y="3798173"/>
            <a:ext cx="2191385" cy="6699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170" indent="-90170">
              <a:spcBef>
                <a:spcPts val="459"/>
              </a:spcBef>
              <a:buClr>
                <a:srgbClr val="F36F21"/>
              </a:buClr>
              <a:buSzPct val="85714"/>
              <a:buFontTx/>
              <a:buChar char="●"/>
              <a:tabLst>
                <a:tab pos="90805" algn="l"/>
              </a:tabLst>
            </a:pP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作り方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L="20955" marR="5080" algn="just">
              <a:lnSpc>
                <a:spcPct val="141700"/>
              </a:lnSpc>
              <a:spcBef>
                <a:spcPts val="40"/>
              </a:spcBef>
            </a:pP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ほうれん草はゆでて</a:t>
            </a:r>
            <a:r>
              <a:rPr sz="75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3cm 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に切り、ツナは汁気を 切る</a:t>
            </a:r>
            <a:r>
              <a:rPr sz="750" spc="-37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。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汁気を切った大根おろしと混ぜ合わせ</a:t>
            </a:r>
            <a:r>
              <a:rPr sz="750" spc="-36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、</a:t>
            </a:r>
            <a:r>
              <a:rPr sz="75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器に </a:t>
            </a:r>
            <a:r>
              <a:rPr sz="75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盛り酢じょうゆをかける。</a:t>
            </a:r>
            <a:endParaRPr sz="75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18387" y="3296860"/>
            <a:ext cx="2970530" cy="4610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1500" spc="-4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/>
              </a:rPr>
              <a:t>ほうれん草とツナのおろしあえ</a:t>
            </a:r>
            <a:endParaRPr sz="15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丸ｺﾞｼｯｸM-PRO"/>
            </a:endParaRPr>
          </a:p>
          <a:p>
            <a:pPr marL="1577975">
              <a:spcBef>
                <a:spcPts val="795"/>
              </a:spcBef>
            </a:pPr>
            <a:r>
              <a:rPr sz="700" spc="5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●カロリー</a:t>
            </a:r>
            <a:r>
              <a:rPr sz="700" spc="-80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 </a:t>
            </a:r>
            <a:r>
              <a:rPr sz="700" spc="5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/48kcal●塩分</a:t>
            </a:r>
            <a:r>
              <a:rPr sz="700" spc="-75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 </a:t>
            </a:r>
            <a:r>
              <a:rPr sz="700" dirty="0">
                <a:solidFill>
                  <a:srgbClr val="F36F21"/>
                </a:solidFill>
                <a:latin typeface="HG丸ｺﾞｼｯｸM-PRO"/>
                <a:cs typeface="HG丸ｺﾞｼｯｸM-PRO"/>
              </a:rPr>
              <a:t>/1.7g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670374" y="1671368"/>
            <a:ext cx="370840" cy="56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83515">
              <a:lnSpc>
                <a:spcPct val="101200"/>
              </a:lnSpc>
              <a:spcBef>
                <a:spcPts val="90"/>
              </a:spcBef>
            </a:pP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生鮭 塩小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R="5080">
              <a:lnSpc>
                <a:spcPct val="101200"/>
              </a:lnSpc>
              <a:spcBef>
                <a:spcPts val="5"/>
              </a:spcBef>
            </a:pP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こしょう トマト 玉ねぎ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296150" y="1671368"/>
            <a:ext cx="30226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2</a:t>
            </a:r>
            <a:r>
              <a:rPr sz="700" spc="-15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切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R="114935">
              <a:lnSpc>
                <a:spcPct val="101200"/>
              </a:lnSpc>
              <a:spcBef>
                <a:spcPts val="5"/>
              </a:spcBef>
            </a:pPr>
            <a:r>
              <a:rPr sz="700" spc="-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1/6 </a:t>
            </a: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少々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>
              <a:spcBef>
                <a:spcPts val="10"/>
              </a:spcBef>
            </a:pP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2</a:t>
            </a:r>
            <a:r>
              <a:rPr sz="700" spc="-15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個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>
              <a:spcBef>
                <a:spcPts val="10"/>
              </a:spcBef>
            </a:pPr>
            <a:r>
              <a:rPr sz="700" spc="-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1/2</a:t>
            </a:r>
            <a:r>
              <a:rPr sz="700" spc="-1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個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670347" y="2211367"/>
            <a:ext cx="1017269" cy="34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-7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レモンスライス</a:t>
            </a:r>
            <a:r>
              <a:rPr sz="700" spc="5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spc="17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2</a:t>
            </a: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枚</a:t>
            </a:r>
            <a:r>
              <a:rPr sz="700" spc="-6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>
              <a:spcBef>
                <a:spcPts val="15"/>
              </a:spcBef>
              <a:tabLst>
                <a:tab pos="625475" algn="l"/>
              </a:tabLst>
            </a:pP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にんにく	</a:t>
            </a:r>
            <a:r>
              <a:rPr sz="700" spc="-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1/2</a:t>
            </a:r>
            <a:r>
              <a:rPr sz="700" spc="-1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かけ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>
              <a:spcBef>
                <a:spcPts val="10"/>
              </a:spcBef>
              <a:tabLst>
                <a:tab pos="625475" algn="l"/>
              </a:tabLst>
            </a:pP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オリーブ油	小</a:t>
            </a:r>
            <a:r>
              <a:rPr sz="700" spc="-7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</a:t>
            </a:r>
            <a:endParaRPr sz="70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672209" y="2600475"/>
            <a:ext cx="1102360" cy="3917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71755" algn="ctr">
              <a:lnSpc>
                <a:spcPts val="615"/>
              </a:lnSpc>
              <a:spcBef>
                <a:spcPts val="125"/>
              </a:spcBef>
              <a:tabLst>
                <a:tab pos="478790" algn="l"/>
              </a:tabLst>
            </a:pPr>
            <a:r>
              <a:rPr sz="60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酒	大</a:t>
            </a:r>
            <a:r>
              <a:rPr sz="600" spc="-5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</a:t>
            </a:r>
            <a:endParaRPr sz="6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R="5080" algn="ctr">
              <a:lnSpc>
                <a:spcPts val="830"/>
              </a:lnSpc>
              <a:tabLst>
                <a:tab pos="671195" algn="l"/>
              </a:tabLst>
            </a:pPr>
            <a:r>
              <a:rPr sz="1200" spc="15" baseline="-34722" dirty="0">
                <a:solidFill>
                  <a:srgbClr val="F15A22"/>
                </a:solidFill>
                <a:latin typeface="HG丸ｺﾞｼｯｸM-PRO"/>
                <a:cs typeface="HG丸ｺﾞｼｯｸM-PRO"/>
              </a:rPr>
              <a:t>A  </a:t>
            </a:r>
            <a:r>
              <a:rPr sz="1200" spc="44" baseline="-34722" dirty="0">
                <a:solidFill>
                  <a:srgbClr val="F15A22"/>
                </a:solidFill>
                <a:latin typeface="HG丸ｺﾞｼｯｸM-PRO"/>
                <a:cs typeface="HG丸ｺﾞｼｯｸM-PRO"/>
              </a:rPr>
              <a:t> </a:t>
            </a:r>
            <a:r>
              <a:rPr sz="60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水	</a:t>
            </a:r>
            <a:r>
              <a:rPr sz="60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1/4</a:t>
            </a:r>
            <a:r>
              <a:rPr sz="600" spc="-1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60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カップ</a:t>
            </a:r>
            <a:endParaRPr sz="6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L="19050" algn="ctr">
              <a:lnSpc>
                <a:spcPts val="690"/>
              </a:lnSpc>
              <a:tabLst>
                <a:tab pos="498475" algn="l"/>
              </a:tabLst>
            </a:pPr>
            <a:r>
              <a:rPr sz="60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ローリエ	</a:t>
            </a:r>
            <a:r>
              <a:rPr sz="60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1/2</a:t>
            </a:r>
            <a:r>
              <a:rPr sz="600" spc="-5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60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枚</a:t>
            </a:r>
            <a:endParaRPr sz="6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R="72390" algn="ctr">
              <a:lnSpc>
                <a:spcPts val="715"/>
              </a:lnSpc>
              <a:tabLst>
                <a:tab pos="478790" algn="l"/>
              </a:tabLst>
            </a:pPr>
            <a:r>
              <a:rPr sz="60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塩小	</a:t>
            </a:r>
            <a:r>
              <a:rPr sz="600" spc="1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1/4</a:t>
            </a:r>
            <a:endParaRPr sz="6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779473" y="2630491"/>
            <a:ext cx="48260" cy="337820"/>
          </a:xfrm>
          <a:custGeom>
            <a:avLst/>
            <a:gdLst/>
            <a:ahLst/>
            <a:cxnLst/>
            <a:rect l="l" t="t" r="r" b="b"/>
            <a:pathLst>
              <a:path w="48260" h="337819">
                <a:moveTo>
                  <a:pt x="47840" y="337375"/>
                </a:moveTo>
                <a:lnTo>
                  <a:pt x="0" y="337375"/>
                </a:lnTo>
                <a:lnTo>
                  <a:pt x="0" y="0"/>
                </a:lnTo>
                <a:lnTo>
                  <a:pt x="4784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82190" y="3795422"/>
            <a:ext cx="1062460" cy="4756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90170" indent="-90170">
              <a:spcBef>
                <a:spcPts val="484"/>
              </a:spcBef>
              <a:buClr>
                <a:srgbClr val="F36F21"/>
              </a:buClr>
              <a:buSzPct val="85714"/>
              <a:buFontTx/>
              <a:buChar char="●"/>
              <a:tabLst>
                <a:tab pos="90805" algn="l"/>
              </a:tabLst>
            </a:pP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材料（2</a:t>
            </a:r>
            <a:r>
              <a:rPr sz="700" spc="-6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人分）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>
              <a:spcBef>
                <a:spcPts val="385"/>
              </a:spcBef>
              <a:tabLst>
                <a:tab pos="629920" algn="l"/>
              </a:tabLst>
            </a:pP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ほうれん草	</a:t>
            </a: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160g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>
              <a:spcBef>
                <a:spcPts val="250"/>
              </a:spcBef>
            </a:pP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ツ</a:t>
            </a:r>
            <a:r>
              <a:rPr sz="700" spc="-254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ナ</a:t>
            </a:r>
            <a:r>
              <a:rPr sz="700" spc="-6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（ノンオイル缶）</a:t>
            </a:r>
            <a:r>
              <a:rPr sz="700" spc="1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40g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82189" y="4271037"/>
            <a:ext cx="462915" cy="44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298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大根おろし しょうゆ 酢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08561" y="4245300"/>
            <a:ext cx="404495" cy="4413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175">
              <a:spcBef>
                <a:spcPts val="345"/>
              </a:spcBef>
            </a:pP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100g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L="3175">
              <a:spcBef>
                <a:spcPts val="254"/>
              </a:spcBef>
            </a:pP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小 1</a:t>
            </a:r>
            <a:r>
              <a:rPr sz="700" spc="-14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1/2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>
              <a:spcBef>
                <a:spcPts val="250"/>
              </a:spcBef>
            </a:pP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小</a:t>
            </a:r>
            <a:r>
              <a:rPr sz="700" spc="-7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1</a:t>
            </a:r>
            <a:endParaRPr sz="7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075348" y="4909533"/>
            <a:ext cx="3121660" cy="61277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92710" marR="213995" indent="795020">
              <a:lnSpc>
                <a:spcPct val="119000"/>
              </a:lnSpc>
              <a:spcBef>
                <a:spcPts val="95"/>
              </a:spcBef>
            </a:pPr>
            <a:r>
              <a:rPr sz="700" spc="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大根に含まれる酵素</a:t>
            </a:r>
            <a:r>
              <a:rPr sz="70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は、</a:t>
            </a:r>
            <a:r>
              <a:rPr sz="700" spc="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デンプンの消化を助け </a:t>
            </a:r>
            <a:r>
              <a:rPr sz="70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生活改善ポイン</a:t>
            </a:r>
            <a:r>
              <a:rPr sz="700" spc="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ト</a:t>
            </a:r>
            <a:r>
              <a:rPr sz="700" spc="2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 </a:t>
            </a:r>
            <a:r>
              <a:rPr sz="1050" spc="44" baseline="7936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ま</a:t>
            </a:r>
            <a:r>
              <a:rPr sz="1050" spc="22" baseline="7936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す</a:t>
            </a:r>
            <a:r>
              <a:rPr sz="1050" spc="-494" baseline="7936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。</a:t>
            </a:r>
            <a:r>
              <a:rPr sz="1050" spc="44" baseline="7936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ほうれん草に含まれる鉄は大根に含まれる</a:t>
            </a:r>
            <a:endParaRPr sz="1050" baseline="7936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  <a:p>
            <a:pPr marL="888365">
              <a:spcBef>
                <a:spcPts val="5"/>
              </a:spcBef>
            </a:pPr>
            <a:r>
              <a:rPr sz="70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ビタミ</a:t>
            </a:r>
            <a:r>
              <a:rPr sz="700" spc="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ン</a:t>
            </a:r>
            <a:r>
              <a:rPr sz="700" spc="6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C</a:t>
            </a:r>
            <a:r>
              <a:rPr sz="700" spc="1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により吸収が高まります。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58255" y="10087598"/>
            <a:ext cx="2000083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tabLst>
                <a:tab pos="718820" algn="l"/>
                <a:tab pos="1302385" algn="l"/>
              </a:tabLst>
            </a:pPr>
            <a:r>
              <a:rPr lang="en-US" altLang="ja-JP" dirty="0">
                <a:solidFill>
                  <a:prstClr val="black"/>
                </a:solidFill>
                <a:latin typeface="HGP創英角ｺﾞｼｯｸUB"/>
                <a:cs typeface="HGP創英角ｺﾞｼｯｸUB"/>
              </a:rPr>
              <a:t>00-0000-0000</a:t>
            </a:r>
          </a:p>
        </p:txBody>
      </p:sp>
      <p:sp>
        <p:nvSpPr>
          <p:cNvPr id="88" name="object 87"/>
          <p:cNvSpPr txBox="1"/>
          <p:nvPr/>
        </p:nvSpPr>
        <p:spPr>
          <a:xfrm>
            <a:off x="3998037" y="5381753"/>
            <a:ext cx="3198971" cy="15240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918210"/>
            <a:r>
              <a:rPr sz="600" spc="4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※食事制限などがある方は</a:t>
            </a:r>
            <a:r>
              <a:rPr sz="600" spc="-27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、</a:t>
            </a:r>
            <a:r>
              <a:rPr sz="600" spc="45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主治医の指示に従ってください</a:t>
            </a:r>
            <a:endParaRPr sz="600" dirty="0">
              <a:solidFill>
                <a:prstClr val="black"/>
              </a:solidFill>
              <a:latin typeface="HG丸ｺﾞｼｯｸM-PRO"/>
              <a:cs typeface="HG丸ｺﾞｼｯｸM-PRO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7054850" y="10500700"/>
            <a:ext cx="50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ysClr val="windowText" lastClr="000000"/>
                </a:solidFill>
              </a:rPr>
              <a:t>2019</a:t>
            </a:r>
            <a:endParaRPr kumimoji="1"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664449" y="359994"/>
            <a:ext cx="3048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（注意）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レシピ使用の場合は</a:t>
            </a:r>
            <a:r>
              <a:rPr lang="en-US" altLang="ja-JP" sz="1100" spc="1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丸ｺﾞｼｯｸM-PRO"/>
              </a:rPr>
              <a:t>Karada</a:t>
            </a:r>
            <a:r>
              <a:rPr lang="en-US" altLang="ja-JP" sz="1100" spc="-1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丸ｺﾞｼｯｸM-PRO"/>
              </a:rPr>
              <a:t> </a:t>
            </a:r>
            <a:r>
              <a:rPr lang="en-US" altLang="ja-JP" sz="1100" spc="15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丸ｺﾞｼｯｸM-PRO"/>
              </a:rPr>
              <a:t>Manager</a:t>
            </a:r>
            <a:r>
              <a:rPr lang="en-US" altLang="ja-JP" sz="1100" spc="-6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丸ｺﾞｼｯｸM-PRO"/>
              </a:rPr>
              <a:t> </a:t>
            </a:r>
            <a:r>
              <a:rPr lang="ja-JP" altLang="en-US" sz="1100" spc="25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丸ｺﾞｼｯｸM-PRO"/>
              </a:rPr>
              <a:t>レシピより</a:t>
            </a:r>
            <a:r>
              <a:rPr lang="ja-JP" altLang="en-US" sz="1100" spc="25" dirty="0">
                <a:latin typeface="Meiryo UI" panose="020B0604030504040204" pitchFamily="50" charset="-128"/>
                <a:ea typeface="Meiryo UI" panose="020B0604030504040204" pitchFamily="50" charset="-128"/>
                <a:cs typeface="HG丸ｺﾞｼｯｸM-PRO"/>
              </a:rPr>
              <a:t>　を必ず表示ください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39952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</Words>
  <Application>Microsoft Office PowerPoint</Application>
  <PresentationFormat>ユーザー設定</PresentationFormat>
  <Paragraphs>125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HGP創英角ｺﾞｼｯｸUB</vt:lpstr>
      <vt:lpstr>HGP明朝E</vt:lpstr>
      <vt:lpstr>HGSｺﾞｼｯｸE</vt:lpstr>
      <vt:lpstr>HGS創英角ｺﾞｼｯｸUB</vt:lpstr>
      <vt:lpstr>HG丸ｺﾞｼｯｸM-PRO</vt:lpstr>
      <vt:lpstr>Meiryo UI</vt:lpstr>
      <vt:lpstr>Calibri</vt:lpstr>
      <vt:lpstr>Office Theme</vt:lpstr>
      <vt:lpstr>1_Office Theme</vt:lpstr>
      <vt:lpstr>○○ ○○様のライフスタイルアドバイス 先日ご記入いただいた問診アンケートに基づき、アドバイスシートをお渡しします。</vt:lpstr>
      <vt:lpstr>ヘルシーレシピ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2020-01-28T05:28:47Z</dcterms:created>
  <dcterms:modified xsi:type="dcterms:W3CDTF">2020-01-28T05:29:40Z</dcterms:modified>
</cp:coreProperties>
</file>